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74" r:id="rId8"/>
    <p:sldId id="273" r:id="rId9"/>
    <p:sldId id="263" r:id="rId10"/>
    <p:sldId id="276" r:id="rId11"/>
    <p:sldId id="259" r:id="rId12"/>
    <p:sldId id="260" r:id="rId13"/>
    <p:sldId id="261" r:id="rId14"/>
    <p:sldId id="262" r:id="rId15"/>
    <p:sldId id="275" r:id="rId16"/>
    <p:sldId id="264" r:id="rId17"/>
    <p:sldId id="265" r:id="rId18"/>
    <p:sldId id="266" r:id="rId19"/>
    <p:sldId id="267" r:id="rId20"/>
    <p:sldId id="268" r:id="rId21"/>
    <p:sldId id="270" r:id="rId22"/>
    <p:sldId id="271" r:id="rId23"/>
    <p:sldId id="272" r:id="rId24"/>
  </p:sldIdLst>
  <p:sldSz cx="18288000" cy="10287000"/>
  <p:notesSz cx="6858000" cy="9144000"/>
  <p:embeddedFontLst>
    <p:embeddedFont>
      <p:font typeface="Cabin Sketch" panose="020B0604020202020204" charset="0"/>
      <p:regular r:id="rId25"/>
    </p:embeddedFont>
    <p:embeddedFont>
      <p:font typeface="Canva Sans" panose="020B0604020202020204" charset="0"/>
      <p:regular r:id="rId26"/>
    </p:embeddedFont>
    <p:embeddedFont>
      <p:font typeface="Canva Sans Bold" panose="020B0604020202020204" charset="0"/>
      <p:regular r:id="rId27"/>
    </p:embeddedFont>
    <p:embeddedFont>
      <p:font typeface="Canva Sans Bold Italics" panose="020B0604020202020204" charset="0"/>
      <p:regular r:id="rId28"/>
    </p:embeddedFont>
    <p:embeddedFont>
      <p:font typeface="Caveat Brush" pitchFamily="2"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4B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E96BEA-5365-8426-0062-4159E884B282}" v="1501" dt="2025-04-08T01:31:59.9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2" d="100"/>
          <a:sy n="62" d="100"/>
        </p:scale>
        <p:origin x="188"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Vey, Brayden" userId="S::btm8643@utulsa.edu::3118f80b-82b9-405e-935d-be1d68590bf1" providerId="AD" clId="Web-{0DE96BEA-5365-8426-0062-4159E884B282}"/>
    <pc:docChg chg="addSld delSld modSld sldOrd">
      <pc:chgData name="McVey, Brayden" userId="S::btm8643@utulsa.edu::3118f80b-82b9-405e-935d-be1d68590bf1" providerId="AD" clId="Web-{0DE96BEA-5365-8426-0062-4159E884B282}" dt="2025-04-08T01:31:41.123" v="970" actId="1076"/>
      <pc:docMkLst>
        <pc:docMk/>
      </pc:docMkLst>
      <pc:sldChg chg="modSp">
        <pc:chgData name="McVey, Brayden" userId="S::btm8643@utulsa.edu::3118f80b-82b9-405e-935d-be1d68590bf1" providerId="AD" clId="Web-{0DE96BEA-5365-8426-0062-4159E884B282}" dt="2025-04-07T23:44:40.946" v="63" actId="1076"/>
        <pc:sldMkLst>
          <pc:docMk/>
          <pc:sldMk cId="0" sldId="256"/>
        </pc:sldMkLst>
        <pc:spChg chg="mod">
          <ac:chgData name="McVey, Brayden" userId="S::btm8643@utulsa.edu::3118f80b-82b9-405e-935d-be1d68590bf1" providerId="AD" clId="Web-{0DE96BEA-5365-8426-0062-4159E884B282}" dt="2025-04-07T23:44:40.946" v="63" actId="1076"/>
          <ac:spMkLst>
            <pc:docMk/>
            <pc:sldMk cId="0" sldId="256"/>
            <ac:spMk id="6" creationId="{00000000-0000-0000-0000-000000000000}"/>
          </ac:spMkLst>
        </pc:spChg>
      </pc:sldChg>
      <pc:sldChg chg="modSp">
        <pc:chgData name="McVey, Brayden" userId="S::btm8643@utulsa.edu::3118f80b-82b9-405e-935d-be1d68590bf1" providerId="AD" clId="Web-{0DE96BEA-5365-8426-0062-4159E884B282}" dt="2025-04-08T01:27:00.320" v="892" actId="20577"/>
        <pc:sldMkLst>
          <pc:docMk/>
          <pc:sldMk cId="0" sldId="257"/>
        </pc:sldMkLst>
        <pc:spChg chg="mod">
          <ac:chgData name="McVey, Brayden" userId="S::btm8643@utulsa.edu::3118f80b-82b9-405e-935d-be1d68590bf1" providerId="AD" clId="Web-{0DE96BEA-5365-8426-0062-4159E884B282}" dt="2025-04-08T01:25:37.740" v="865" actId="20577"/>
          <ac:spMkLst>
            <pc:docMk/>
            <pc:sldMk cId="0" sldId="257"/>
            <ac:spMk id="8" creationId="{00000000-0000-0000-0000-000000000000}"/>
          </ac:spMkLst>
        </pc:spChg>
        <pc:spChg chg="mod">
          <ac:chgData name="McVey, Brayden" userId="S::btm8643@utulsa.edu::3118f80b-82b9-405e-935d-be1d68590bf1" providerId="AD" clId="Web-{0DE96BEA-5365-8426-0062-4159E884B282}" dt="2025-04-07T23:42:54.364" v="25" actId="14100"/>
          <ac:spMkLst>
            <pc:docMk/>
            <pc:sldMk cId="0" sldId="257"/>
            <ac:spMk id="12" creationId="{00000000-0000-0000-0000-000000000000}"/>
          </ac:spMkLst>
        </pc:spChg>
        <pc:spChg chg="mod">
          <ac:chgData name="McVey, Brayden" userId="S::btm8643@utulsa.edu::3118f80b-82b9-405e-935d-be1d68590bf1" providerId="AD" clId="Web-{0DE96BEA-5365-8426-0062-4159E884B282}" dt="2025-04-08T01:27:00.320" v="892" actId="20577"/>
          <ac:spMkLst>
            <pc:docMk/>
            <pc:sldMk cId="0" sldId="257"/>
            <ac:spMk id="13" creationId="{00000000-0000-0000-0000-000000000000}"/>
          </ac:spMkLst>
        </pc:spChg>
        <pc:spChg chg="mod">
          <ac:chgData name="McVey, Brayden" userId="S::btm8643@utulsa.edu::3118f80b-82b9-405e-935d-be1d68590bf1" providerId="AD" clId="Web-{0DE96BEA-5365-8426-0062-4159E884B282}" dt="2025-04-08T01:26:20.069" v="871" actId="20577"/>
          <ac:spMkLst>
            <pc:docMk/>
            <pc:sldMk cId="0" sldId="257"/>
            <ac:spMk id="14" creationId="{00000000-0000-0000-0000-000000000000}"/>
          </ac:spMkLst>
        </pc:spChg>
        <pc:spChg chg="mod">
          <ac:chgData name="McVey, Brayden" userId="S::btm8643@utulsa.edu::3118f80b-82b9-405e-935d-be1d68590bf1" providerId="AD" clId="Web-{0DE96BEA-5365-8426-0062-4159E884B282}" dt="2025-04-08T01:26:15.006" v="869" actId="20577"/>
          <ac:spMkLst>
            <pc:docMk/>
            <pc:sldMk cId="0" sldId="257"/>
            <ac:spMk id="15" creationId="{00000000-0000-0000-0000-000000000000}"/>
          </ac:spMkLst>
        </pc:spChg>
        <pc:spChg chg="mod">
          <ac:chgData name="McVey, Brayden" userId="S::btm8643@utulsa.edu::3118f80b-82b9-405e-935d-be1d68590bf1" providerId="AD" clId="Web-{0DE96BEA-5365-8426-0062-4159E884B282}" dt="2025-04-08T01:26:08.288" v="868" actId="20577"/>
          <ac:spMkLst>
            <pc:docMk/>
            <pc:sldMk cId="0" sldId="257"/>
            <ac:spMk id="16" creationId="{00000000-0000-0000-0000-000000000000}"/>
          </ac:spMkLst>
        </pc:spChg>
      </pc:sldChg>
      <pc:sldChg chg="modSp mod modShow">
        <pc:chgData name="McVey, Brayden" userId="S::btm8643@utulsa.edu::3118f80b-82b9-405e-935d-be1d68590bf1" providerId="AD" clId="Web-{0DE96BEA-5365-8426-0062-4159E884B282}" dt="2025-04-08T00:06:50.696" v="420" actId="1076"/>
        <pc:sldMkLst>
          <pc:docMk/>
          <pc:sldMk cId="0" sldId="258"/>
        </pc:sldMkLst>
        <pc:spChg chg="mod">
          <ac:chgData name="McVey, Brayden" userId="S::btm8643@utulsa.edu::3118f80b-82b9-405e-935d-be1d68590bf1" providerId="AD" clId="Web-{0DE96BEA-5365-8426-0062-4159E884B282}" dt="2025-04-08T00:06:50.696" v="420" actId="1076"/>
          <ac:spMkLst>
            <pc:docMk/>
            <pc:sldMk cId="0" sldId="258"/>
            <ac:spMk id="3" creationId="{00000000-0000-0000-0000-000000000000}"/>
          </ac:spMkLst>
        </pc:spChg>
        <pc:spChg chg="mod">
          <ac:chgData name="McVey, Brayden" userId="S::btm8643@utulsa.edu::3118f80b-82b9-405e-935d-be1d68590bf1" providerId="AD" clId="Web-{0DE96BEA-5365-8426-0062-4159E884B282}" dt="2025-04-08T00:05:41.022" v="401" actId="1076"/>
          <ac:spMkLst>
            <pc:docMk/>
            <pc:sldMk cId="0" sldId="258"/>
            <ac:spMk id="6" creationId="{00000000-0000-0000-0000-000000000000}"/>
          </ac:spMkLst>
        </pc:spChg>
      </pc:sldChg>
      <pc:sldChg chg="mod modShow">
        <pc:chgData name="McVey, Brayden" userId="S::btm8643@utulsa.edu::3118f80b-82b9-405e-935d-be1d68590bf1" providerId="AD" clId="Web-{0DE96BEA-5365-8426-0062-4159E884B282}" dt="2025-04-07T23:44:59.462" v="64"/>
        <pc:sldMkLst>
          <pc:docMk/>
          <pc:sldMk cId="0" sldId="259"/>
        </pc:sldMkLst>
      </pc:sldChg>
      <pc:sldChg chg="mod modShow">
        <pc:chgData name="McVey, Brayden" userId="S::btm8643@utulsa.edu::3118f80b-82b9-405e-935d-be1d68590bf1" providerId="AD" clId="Web-{0DE96BEA-5365-8426-0062-4159E884B282}" dt="2025-04-07T23:44:59.743" v="65"/>
        <pc:sldMkLst>
          <pc:docMk/>
          <pc:sldMk cId="0" sldId="260"/>
        </pc:sldMkLst>
      </pc:sldChg>
      <pc:sldChg chg="mod modShow">
        <pc:chgData name="McVey, Brayden" userId="S::btm8643@utulsa.edu::3118f80b-82b9-405e-935d-be1d68590bf1" providerId="AD" clId="Web-{0DE96BEA-5365-8426-0062-4159E884B282}" dt="2025-04-07T23:44:59.931" v="66"/>
        <pc:sldMkLst>
          <pc:docMk/>
          <pc:sldMk cId="0" sldId="261"/>
        </pc:sldMkLst>
      </pc:sldChg>
      <pc:sldChg chg="mod modShow">
        <pc:chgData name="McVey, Brayden" userId="S::btm8643@utulsa.edu::3118f80b-82b9-405e-935d-be1d68590bf1" providerId="AD" clId="Web-{0DE96BEA-5365-8426-0062-4159E884B282}" dt="2025-04-07T23:45:00.275" v="67"/>
        <pc:sldMkLst>
          <pc:docMk/>
          <pc:sldMk cId="0" sldId="262"/>
        </pc:sldMkLst>
      </pc:sldChg>
      <pc:sldChg chg="addSp delSp modSp mod ord modShow">
        <pc:chgData name="McVey, Brayden" userId="S::btm8643@utulsa.edu::3118f80b-82b9-405e-935d-be1d68590bf1" providerId="AD" clId="Web-{0DE96BEA-5365-8426-0062-4159E884B282}" dt="2025-04-08T01:23:10.455" v="851" actId="1076"/>
        <pc:sldMkLst>
          <pc:docMk/>
          <pc:sldMk cId="0" sldId="263"/>
        </pc:sldMkLst>
        <pc:spChg chg="mod">
          <ac:chgData name="McVey, Brayden" userId="S::btm8643@utulsa.edu::3118f80b-82b9-405e-935d-be1d68590bf1" providerId="AD" clId="Web-{0DE96BEA-5365-8426-0062-4159E884B282}" dt="2025-04-08T01:18:48.527" v="783" actId="1076"/>
          <ac:spMkLst>
            <pc:docMk/>
            <pc:sldMk cId="0" sldId="263"/>
            <ac:spMk id="2" creationId="{00000000-0000-0000-0000-000000000000}"/>
          </ac:spMkLst>
        </pc:spChg>
        <pc:spChg chg="del">
          <ac:chgData name="McVey, Brayden" userId="S::btm8643@utulsa.edu::3118f80b-82b9-405e-935d-be1d68590bf1" providerId="AD" clId="Web-{0DE96BEA-5365-8426-0062-4159E884B282}" dt="2025-04-08T00:56:11.699" v="626"/>
          <ac:spMkLst>
            <pc:docMk/>
            <pc:sldMk cId="0" sldId="263"/>
            <ac:spMk id="3" creationId="{00000000-0000-0000-0000-000000000000}"/>
          </ac:spMkLst>
        </pc:spChg>
        <pc:spChg chg="mod">
          <ac:chgData name="McVey, Brayden" userId="S::btm8643@utulsa.edu::3118f80b-82b9-405e-935d-be1d68590bf1" providerId="AD" clId="Web-{0DE96BEA-5365-8426-0062-4159E884B282}" dt="2025-04-08T00:57:26.201" v="640" actId="20577"/>
          <ac:spMkLst>
            <pc:docMk/>
            <pc:sldMk cId="0" sldId="263"/>
            <ac:spMk id="4" creationId="{00000000-0000-0000-0000-000000000000}"/>
          </ac:spMkLst>
        </pc:spChg>
        <pc:spChg chg="mod ord">
          <ac:chgData name="McVey, Brayden" userId="S::btm8643@utulsa.edu::3118f80b-82b9-405e-935d-be1d68590bf1" providerId="AD" clId="Web-{0DE96BEA-5365-8426-0062-4159E884B282}" dt="2025-04-08T01:23:10.455" v="851" actId="1076"/>
          <ac:spMkLst>
            <pc:docMk/>
            <pc:sldMk cId="0" sldId="263"/>
            <ac:spMk id="5" creationId="{00000000-0000-0000-0000-000000000000}"/>
          </ac:spMkLst>
        </pc:spChg>
        <pc:spChg chg="add mod">
          <ac:chgData name="McVey, Brayden" userId="S::btm8643@utulsa.edu::3118f80b-82b9-405e-935d-be1d68590bf1" providerId="AD" clId="Web-{0DE96BEA-5365-8426-0062-4159E884B282}" dt="2025-04-08T01:22:35.189" v="848" actId="20577"/>
          <ac:spMkLst>
            <pc:docMk/>
            <pc:sldMk cId="0" sldId="263"/>
            <ac:spMk id="7" creationId="{2F2BA02E-2E75-75A4-4138-4A8DC12EF991}"/>
          </ac:spMkLst>
        </pc:spChg>
        <pc:spChg chg="add mod">
          <ac:chgData name="McVey, Brayden" userId="S::btm8643@utulsa.edu::3118f80b-82b9-405e-935d-be1d68590bf1" providerId="AD" clId="Web-{0DE96BEA-5365-8426-0062-4159E884B282}" dt="2025-04-08T01:22:48.502" v="849" actId="1076"/>
          <ac:spMkLst>
            <pc:docMk/>
            <pc:sldMk cId="0" sldId="263"/>
            <ac:spMk id="8" creationId="{309C529C-0E8A-DFA1-0F02-8C8B032F63A6}"/>
          </ac:spMkLst>
        </pc:spChg>
        <pc:spChg chg="add mod">
          <ac:chgData name="McVey, Brayden" userId="S::btm8643@utulsa.edu::3118f80b-82b9-405e-935d-be1d68590bf1" providerId="AD" clId="Web-{0DE96BEA-5365-8426-0062-4159E884B282}" dt="2025-04-08T01:21:18.640" v="827" actId="1076"/>
          <ac:spMkLst>
            <pc:docMk/>
            <pc:sldMk cId="0" sldId="263"/>
            <ac:spMk id="10" creationId="{8E17C6F1-2BEA-551B-5B46-F17B8F9924AA}"/>
          </ac:spMkLst>
        </pc:spChg>
        <pc:picChg chg="add mod modCrop">
          <ac:chgData name="McVey, Brayden" userId="S::btm8643@utulsa.edu::3118f80b-82b9-405e-935d-be1d68590bf1" providerId="AD" clId="Web-{0DE96BEA-5365-8426-0062-4159E884B282}" dt="2025-04-08T01:18:05.042" v="777" actId="1076"/>
          <ac:picMkLst>
            <pc:docMk/>
            <pc:sldMk cId="0" sldId="263"/>
            <ac:picMk id="6" creationId="{06CD6563-CBC0-B14B-B770-8A014910AA1D}"/>
          </ac:picMkLst>
        </pc:picChg>
        <pc:picChg chg="add del mod modCrop">
          <ac:chgData name="McVey, Brayden" userId="S::btm8643@utulsa.edu::3118f80b-82b9-405e-935d-be1d68590bf1" providerId="AD" clId="Web-{0DE96BEA-5365-8426-0062-4159E884B282}" dt="2025-04-08T01:17:03.978" v="766"/>
          <ac:picMkLst>
            <pc:docMk/>
            <pc:sldMk cId="0" sldId="263"/>
            <ac:picMk id="9" creationId="{BE2B4869-7FB7-9DA2-C0C3-5701DDE642EF}"/>
          </ac:picMkLst>
        </pc:picChg>
      </pc:sldChg>
      <pc:sldChg chg="mod modShow">
        <pc:chgData name="McVey, Brayden" userId="S::btm8643@utulsa.edu::3118f80b-82b9-405e-935d-be1d68590bf1" providerId="AD" clId="Web-{0DE96BEA-5365-8426-0062-4159E884B282}" dt="2025-04-07T23:45:01.009" v="69"/>
        <pc:sldMkLst>
          <pc:docMk/>
          <pc:sldMk cId="0" sldId="264"/>
        </pc:sldMkLst>
      </pc:sldChg>
      <pc:sldChg chg="mod modShow">
        <pc:chgData name="McVey, Brayden" userId="S::btm8643@utulsa.edu::3118f80b-82b9-405e-935d-be1d68590bf1" providerId="AD" clId="Web-{0DE96BEA-5365-8426-0062-4159E884B282}" dt="2025-04-07T23:45:01.228" v="70"/>
        <pc:sldMkLst>
          <pc:docMk/>
          <pc:sldMk cId="0" sldId="265"/>
        </pc:sldMkLst>
      </pc:sldChg>
      <pc:sldChg chg="mod modShow">
        <pc:chgData name="McVey, Brayden" userId="S::btm8643@utulsa.edu::3118f80b-82b9-405e-935d-be1d68590bf1" providerId="AD" clId="Web-{0DE96BEA-5365-8426-0062-4159E884B282}" dt="2025-04-07T23:45:01.572" v="71"/>
        <pc:sldMkLst>
          <pc:docMk/>
          <pc:sldMk cId="0" sldId="266"/>
        </pc:sldMkLst>
      </pc:sldChg>
      <pc:sldChg chg="mod modShow">
        <pc:chgData name="McVey, Brayden" userId="S::btm8643@utulsa.edu::3118f80b-82b9-405e-935d-be1d68590bf1" providerId="AD" clId="Web-{0DE96BEA-5365-8426-0062-4159E884B282}" dt="2025-04-07T23:45:01.853" v="72"/>
        <pc:sldMkLst>
          <pc:docMk/>
          <pc:sldMk cId="0" sldId="267"/>
        </pc:sldMkLst>
      </pc:sldChg>
      <pc:sldChg chg="mod modShow">
        <pc:chgData name="McVey, Brayden" userId="S::btm8643@utulsa.edu::3118f80b-82b9-405e-935d-be1d68590bf1" providerId="AD" clId="Web-{0DE96BEA-5365-8426-0062-4159E884B282}" dt="2025-04-07T23:45:02.134" v="73"/>
        <pc:sldMkLst>
          <pc:docMk/>
          <pc:sldMk cId="0" sldId="268"/>
        </pc:sldMkLst>
      </pc:sldChg>
      <pc:sldChg chg="del">
        <pc:chgData name="McVey, Brayden" userId="S::btm8643@utulsa.edu::3118f80b-82b9-405e-935d-be1d68590bf1" providerId="AD" clId="Web-{0DE96BEA-5365-8426-0062-4159E884B282}" dt="2025-04-07T23:41:52.909" v="5"/>
        <pc:sldMkLst>
          <pc:docMk/>
          <pc:sldMk cId="0" sldId="269"/>
        </pc:sldMkLst>
      </pc:sldChg>
      <pc:sldChg chg="mod modShow">
        <pc:chgData name="McVey, Brayden" userId="S::btm8643@utulsa.edu::3118f80b-82b9-405e-935d-be1d68590bf1" providerId="AD" clId="Web-{0DE96BEA-5365-8426-0062-4159E884B282}" dt="2025-04-07T23:45:02.353" v="74"/>
        <pc:sldMkLst>
          <pc:docMk/>
          <pc:sldMk cId="0" sldId="270"/>
        </pc:sldMkLst>
      </pc:sldChg>
      <pc:sldChg chg="mod modShow">
        <pc:chgData name="McVey, Brayden" userId="S::btm8643@utulsa.edu::3118f80b-82b9-405e-935d-be1d68590bf1" providerId="AD" clId="Web-{0DE96BEA-5365-8426-0062-4159E884B282}" dt="2025-04-07T23:45:02.712" v="75"/>
        <pc:sldMkLst>
          <pc:docMk/>
          <pc:sldMk cId="0" sldId="271"/>
        </pc:sldMkLst>
      </pc:sldChg>
      <pc:sldChg chg="mod modShow">
        <pc:chgData name="McVey, Brayden" userId="S::btm8643@utulsa.edu::3118f80b-82b9-405e-935d-be1d68590bf1" providerId="AD" clId="Web-{0DE96BEA-5365-8426-0062-4159E884B282}" dt="2025-04-07T23:45:03.056" v="77"/>
        <pc:sldMkLst>
          <pc:docMk/>
          <pc:sldMk cId="0" sldId="272"/>
        </pc:sldMkLst>
      </pc:sldChg>
      <pc:sldChg chg="addSp delSp modSp add mod ord replId modShow">
        <pc:chgData name="McVey, Brayden" userId="S::btm8643@utulsa.edu::3118f80b-82b9-405e-935d-be1d68590bf1" providerId="AD" clId="Web-{0DE96BEA-5365-8426-0062-4159E884B282}" dt="2025-04-08T01:25:17.974" v="854" actId="1076"/>
        <pc:sldMkLst>
          <pc:docMk/>
          <pc:sldMk cId="2708902319" sldId="273"/>
        </pc:sldMkLst>
        <pc:spChg chg="mod">
          <ac:chgData name="McVey, Brayden" userId="S::btm8643@utulsa.edu::3118f80b-82b9-405e-935d-be1d68590bf1" providerId="AD" clId="Web-{0DE96BEA-5365-8426-0062-4159E884B282}" dt="2025-04-07T23:52:25.587" v="218" actId="1076"/>
          <ac:spMkLst>
            <pc:docMk/>
            <pc:sldMk cId="2708902319" sldId="273"/>
            <ac:spMk id="2" creationId="{DC4501B9-57A4-6C65-8377-19E90C43272F}"/>
          </ac:spMkLst>
        </pc:spChg>
        <pc:spChg chg="mod">
          <ac:chgData name="McVey, Brayden" userId="S::btm8643@utulsa.edu::3118f80b-82b9-405e-935d-be1d68590bf1" providerId="AD" clId="Web-{0DE96BEA-5365-8426-0062-4159E884B282}" dt="2025-04-07T23:49:12.862" v="132" actId="1076"/>
          <ac:spMkLst>
            <pc:docMk/>
            <pc:sldMk cId="2708902319" sldId="273"/>
            <ac:spMk id="3" creationId="{CCF876FB-E713-1632-BA53-AF66884350DE}"/>
          </ac:spMkLst>
        </pc:spChg>
        <pc:spChg chg="mod">
          <ac:chgData name="McVey, Brayden" userId="S::btm8643@utulsa.edu::3118f80b-82b9-405e-935d-be1d68590bf1" providerId="AD" clId="Web-{0DE96BEA-5365-8426-0062-4159E884B282}" dt="2025-04-07T23:49:12.862" v="131" actId="1076"/>
          <ac:spMkLst>
            <pc:docMk/>
            <pc:sldMk cId="2708902319" sldId="273"/>
            <ac:spMk id="4" creationId="{6E650570-9F3C-5A9C-D998-CD1BF0AA2B64}"/>
          </ac:spMkLst>
        </pc:spChg>
        <pc:spChg chg="mod">
          <ac:chgData name="McVey, Brayden" userId="S::btm8643@utulsa.edu::3118f80b-82b9-405e-935d-be1d68590bf1" providerId="AD" clId="Web-{0DE96BEA-5365-8426-0062-4159E884B282}" dt="2025-04-07T23:49:12.862" v="130" actId="1076"/>
          <ac:spMkLst>
            <pc:docMk/>
            <pc:sldMk cId="2708902319" sldId="273"/>
            <ac:spMk id="5" creationId="{289F1D37-59C5-DA10-4281-8EF753E030E8}"/>
          </ac:spMkLst>
        </pc:spChg>
        <pc:spChg chg="mod">
          <ac:chgData name="McVey, Brayden" userId="S::btm8643@utulsa.edu::3118f80b-82b9-405e-935d-be1d68590bf1" providerId="AD" clId="Web-{0DE96BEA-5365-8426-0062-4159E884B282}" dt="2025-04-08T00:13:42.148" v="525" actId="20577"/>
          <ac:spMkLst>
            <pc:docMk/>
            <pc:sldMk cId="2708902319" sldId="273"/>
            <ac:spMk id="6" creationId="{65BA29E8-408C-B076-A0DA-E3CBE6CFE086}"/>
          </ac:spMkLst>
        </pc:spChg>
        <pc:spChg chg="mod">
          <ac:chgData name="McVey, Brayden" userId="S::btm8643@utulsa.edu::3118f80b-82b9-405e-935d-be1d68590bf1" providerId="AD" clId="Web-{0DE96BEA-5365-8426-0062-4159E884B282}" dt="2025-04-08T00:14:26.259" v="531" actId="1076"/>
          <ac:spMkLst>
            <pc:docMk/>
            <pc:sldMk cId="2708902319" sldId="273"/>
            <ac:spMk id="7" creationId="{CD0663E6-95D7-DCBC-71B5-11FE21BA2E49}"/>
          </ac:spMkLst>
        </pc:spChg>
        <pc:spChg chg="mod">
          <ac:chgData name="McVey, Brayden" userId="S::btm8643@utulsa.edu::3118f80b-82b9-405e-935d-be1d68590bf1" providerId="AD" clId="Web-{0DE96BEA-5365-8426-0062-4159E884B282}" dt="2025-04-08T00:12:48.005" v="516" actId="1076"/>
          <ac:spMkLst>
            <pc:docMk/>
            <pc:sldMk cId="2708902319" sldId="273"/>
            <ac:spMk id="8" creationId="{1751BF48-B8AA-E0C0-5511-342BED280670}"/>
          </ac:spMkLst>
        </pc:spChg>
        <pc:spChg chg="mod">
          <ac:chgData name="McVey, Brayden" userId="S::btm8643@utulsa.edu::3118f80b-82b9-405e-935d-be1d68590bf1" providerId="AD" clId="Web-{0DE96BEA-5365-8426-0062-4159E884B282}" dt="2025-04-08T01:25:02.927" v="852" actId="1076"/>
          <ac:spMkLst>
            <pc:docMk/>
            <pc:sldMk cId="2708902319" sldId="273"/>
            <ac:spMk id="9" creationId="{859051DC-AF3F-556C-D511-DC8D49B0692C}"/>
          </ac:spMkLst>
        </pc:spChg>
        <pc:spChg chg="mod">
          <ac:chgData name="McVey, Brayden" userId="S::btm8643@utulsa.edu::3118f80b-82b9-405e-935d-be1d68590bf1" providerId="AD" clId="Web-{0DE96BEA-5365-8426-0062-4159E884B282}" dt="2025-04-08T00:14:36.259" v="532" actId="1076"/>
          <ac:spMkLst>
            <pc:docMk/>
            <pc:sldMk cId="2708902319" sldId="273"/>
            <ac:spMk id="10" creationId="{F753B2B8-0DF4-7E44-4C20-C09580CB6642}"/>
          </ac:spMkLst>
        </pc:spChg>
        <pc:spChg chg="mod">
          <ac:chgData name="McVey, Brayden" userId="S::btm8643@utulsa.edu::3118f80b-82b9-405e-935d-be1d68590bf1" providerId="AD" clId="Web-{0DE96BEA-5365-8426-0062-4159E884B282}" dt="2025-04-08T00:12:56.834" v="517" actId="14100"/>
          <ac:spMkLst>
            <pc:docMk/>
            <pc:sldMk cId="2708902319" sldId="273"/>
            <ac:spMk id="11" creationId="{99A290FA-010A-41EE-BDB8-E772E81016A3}"/>
          </ac:spMkLst>
        </pc:spChg>
        <pc:spChg chg="mod">
          <ac:chgData name="McVey, Brayden" userId="S::btm8643@utulsa.edu::3118f80b-82b9-405e-935d-be1d68590bf1" providerId="AD" clId="Web-{0DE96BEA-5365-8426-0062-4159E884B282}" dt="2025-04-08T01:25:08.161" v="853" actId="1076"/>
          <ac:spMkLst>
            <pc:docMk/>
            <pc:sldMk cId="2708902319" sldId="273"/>
            <ac:spMk id="12" creationId="{132A32E4-03EB-7280-CC40-6D38CB6A00CC}"/>
          </ac:spMkLst>
        </pc:spChg>
        <pc:spChg chg="del">
          <ac:chgData name="McVey, Brayden" userId="S::btm8643@utulsa.edu::3118f80b-82b9-405e-935d-be1d68590bf1" providerId="AD" clId="Web-{0DE96BEA-5365-8426-0062-4159E884B282}" dt="2025-04-07T23:49:02.596" v="120"/>
          <ac:spMkLst>
            <pc:docMk/>
            <pc:sldMk cId="2708902319" sldId="273"/>
            <ac:spMk id="13" creationId="{57A6347F-FB76-E63A-C190-58F47DCD1CF4}"/>
          </ac:spMkLst>
        </pc:spChg>
        <pc:spChg chg="del">
          <ac:chgData name="McVey, Brayden" userId="S::btm8643@utulsa.edu::3118f80b-82b9-405e-935d-be1d68590bf1" providerId="AD" clId="Web-{0DE96BEA-5365-8426-0062-4159E884B282}" dt="2025-04-07T23:49:02.596" v="119"/>
          <ac:spMkLst>
            <pc:docMk/>
            <pc:sldMk cId="2708902319" sldId="273"/>
            <ac:spMk id="14" creationId="{87CFF0C8-C8C0-5F42-F119-FE607FCDE9AF}"/>
          </ac:spMkLst>
        </pc:spChg>
        <pc:spChg chg="del">
          <ac:chgData name="McVey, Brayden" userId="S::btm8643@utulsa.edu::3118f80b-82b9-405e-935d-be1d68590bf1" providerId="AD" clId="Web-{0DE96BEA-5365-8426-0062-4159E884B282}" dt="2025-04-07T23:49:02.596" v="118"/>
          <ac:spMkLst>
            <pc:docMk/>
            <pc:sldMk cId="2708902319" sldId="273"/>
            <ac:spMk id="15" creationId="{6FE8268D-3C06-B1F0-5B2E-D95C2AC6E4C7}"/>
          </ac:spMkLst>
        </pc:spChg>
        <pc:spChg chg="del">
          <ac:chgData name="McVey, Brayden" userId="S::btm8643@utulsa.edu::3118f80b-82b9-405e-935d-be1d68590bf1" providerId="AD" clId="Web-{0DE96BEA-5365-8426-0062-4159E884B282}" dt="2025-04-07T23:49:02.596" v="117"/>
          <ac:spMkLst>
            <pc:docMk/>
            <pc:sldMk cId="2708902319" sldId="273"/>
            <ac:spMk id="16" creationId="{5A5FC751-5EEF-84C0-3942-0B8DC520B708}"/>
          </ac:spMkLst>
        </pc:spChg>
        <pc:spChg chg="del">
          <ac:chgData name="McVey, Brayden" userId="S::btm8643@utulsa.edu::3118f80b-82b9-405e-935d-be1d68590bf1" providerId="AD" clId="Web-{0DE96BEA-5365-8426-0062-4159E884B282}" dt="2025-04-07T23:49:02.596" v="116"/>
          <ac:spMkLst>
            <pc:docMk/>
            <pc:sldMk cId="2708902319" sldId="273"/>
            <ac:spMk id="17" creationId="{3F5E6C77-D8E4-A7F7-9A69-50FF6FB4E2BA}"/>
          </ac:spMkLst>
        </pc:spChg>
        <pc:spChg chg="del">
          <ac:chgData name="McVey, Brayden" userId="S::btm8643@utulsa.edu::3118f80b-82b9-405e-935d-be1d68590bf1" providerId="AD" clId="Web-{0DE96BEA-5365-8426-0062-4159E884B282}" dt="2025-04-07T23:49:02.596" v="115"/>
          <ac:spMkLst>
            <pc:docMk/>
            <pc:sldMk cId="2708902319" sldId="273"/>
            <ac:spMk id="18" creationId="{CD4A725E-7990-2615-E89A-2A24C7C0744A}"/>
          </ac:spMkLst>
        </pc:spChg>
        <pc:spChg chg="del">
          <ac:chgData name="McVey, Brayden" userId="S::btm8643@utulsa.edu::3118f80b-82b9-405e-935d-be1d68590bf1" providerId="AD" clId="Web-{0DE96BEA-5365-8426-0062-4159E884B282}" dt="2025-04-07T23:47:48.843" v="98"/>
          <ac:spMkLst>
            <pc:docMk/>
            <pc:sldMk cId="2708902319" sldId="273"/>
            <ac:spMk id="19" creationId="{07FCC8BE-5428-F1FB-4C80-B8CB13BE494B}"/>
          </ac:spMkLst>
        </pc:spChg>
        <pc:spChg chg="add mod">
          <ac:chgData name="McVey, Brayden" userId="S::btm8643@utulsa.edu::3118f80b-82b9-405e-935d-be1d68590bf1" providerId="AD" clId="Web-{0DE96BEA-5365-8426-0062-4159E884B282}" dt="2025-04-08T00:11:52.269" v="497" actId="1076"/>
          <ac:spMkLst>
            <pc:docMk/>
            <pc:sldMk cId="2708902319" sldId="273"/>
            <ac:spMk id="20" creationId="{3F48ABB9-E9BE-864F-D3C8-FDC495D2CA1D}"/>
          </ac:spMkLst>
        </pc:spChg>
        <pc:spChg chg="add mod">
          <ac:chgData name="McVey, Brayden" userId="S::btm8643@utulsa.edu::3118f80b-82b9-405e-935d-be1d68590bf1" providerId="AD" clId="Web-{0DE96BEA-5365-8426-0062-4159E884B282}" dt="2025-04-08T01:25:17.974" v="854" actId="1076"/>
          <ac:spMkLst>
            <pc:docMk/>
            <pc:sldMk cId="2708902319" sldId="273"/>
            <ac:spMk id="21" creationId="{01A58F5F-43B4-FAD0-CAE9-F468CDF684FE}"/>
          </ac:spMkLst>
        </pc:spChg>
      </pc:sldChg>
      <pc:sldChg chg="addSp delSp modSp add mod ord replId modShow">
        <pc:chgData name="McVey, Brayden" userId="S::btm8643@utulsa.edu::3118f80b-82b9-405e-935d-be1d68590bf1" providerId="AD" clId="Web-{0DE96BEA-5365-8426-0062-4159E884B282}" dt="2025-04-08T00:25:34.954" v="614" actId="1076"/>
        <pc:sldMkLst>
          <pc:docMk/>
          <pc:sldMk cId="3945421765" sldId="274"/>
        </pc:sldMkLst>
        <pc:spChg chg="mod">
          <ac:chgData name="McVey, Brayden" userId="S::btm8643@utulsa.edu::3118f80b-82b9-405e-935d-be1d68590bf1" providerId="AD" clId="Web-{0DE96BEA-5365-8426-0062-4159E884B282}" dt="2025-04-08T00:25:15.610" v="608" actId="1076"/>
          <ac:spMkLst>
            <pc:docMk/>
            <pc:sldMk cId="3945421765" sldId="274"/>
            <ac:spMk id="2" creationId="{87B911FC-B5B8-7B46-1034-D81546A1C3DA}"/>
          </ac:spMkLst>
        </pc:spChg>
        <pc:spChg chg="mod">
          <ac:chgData name="McVey, Brayden" userId="S::btm8643@utulsa.edu::3118f80b-82b9-405e-935d-be1d68590bf1" providerId="AD" clId="Web-{0DE96BEA-5365-8426-0062-4159E884B282}" dt="2025-04-08T00:25:34.954" v="614" actId="1076"/>
          <ac:spMkLst>
            <pc:docMk/>
            <pc:sldMk cId="3945421765" sldId="274"/>
            <ac:spMk id="3" creationId="{956E7030-F93B-8DDA-FD49-5C754FE0EA7C}"/>
          </ac:spMkLst>
        </pc:spChg>
        <pc:spChg chg="del">
          <ac:chgData name="McVey, Brayden" userId="S::btm8643@utulsa.edu::3118f80b-82b9-405e-935d-be1d68590bf1" providerId="AD" clId="Web-{0DE96BEA-5365-8426-0062-4159E884B282}" dt="2025-04-08T00:09:36.249" v="438"/>
          <ac:spMkLst>
            <pc:docMk/>
            <pc:sldMk cId="3945421765" sldId="274"/>
            <ac:spMk id="4" creationId="{04FD2820-571F-D93C-CC59-7E0CC2251C90}"/>
          </ac:spMkLst>
        </pc:spChg>
        <pc:spChg chg="mod">
          <ac:chgData name="McVey, Brayden" userId="S::btm8643@utulsa.edu::3118f80b-82b9-405e-935d-be1d68590bf1" providerId="AD" clId="Web-{0DE96BEA-5365-8426-0062-4159E884B282}" dt="2025-04-08T00:25:30.423" v="613" actId="1076"/>
          <ac:spMkLst>
            <pc:docMk/>
            <pc:sldMk cId="3945421765" sldId="274"/>
            <ac:spMk id="5" creationId="{D7CA79B0-7AB3-40D3-7E08-55CF58833F1E}"/>
          </ac:spMkLst>
        </pc:spChg>
        <pc:spChg chg="mod">
          <ac:chgData name="McVey, Brayden" userId="S::btm8643@utulsa.edu::3118f80b-82b9-405e-935d-be1d68590bf1" providerId="AD" clId="Web-{0DE96BEA-5365-8426-0062-4159E884B282}" dt="2025-04-08T00:25:19.954" v="609" actId="1076"/>
          <ac:spMkLst>
            <pc:docMk/>
            <pc:sldMk cId="3945421765" sldId="274"/>
            <ac:spMk id="6" creationId="{EE503720-4213-46F5-068A-D6931E10BB3D}"/>
          </ac:spMkLst>
        </pc:spChg>
        <pc:spChg chg="mod">
          <ac:chgData name="McVey, Brayden" userId="S::btm8643@utulsa.edu::3118f80b-82b9-405e-935d-be1d68590bf1" providerId="AD" clId="Web-{0DE96BEA-5365-8426-0062-4159E884B282}" dt="2025-04-08T00:25:19.969" v="610" actId="1076"/>
          <ac:spMkLst>
            <pc:docMk/>
            <pc:sldMk cId="3945421765" sldId="274"/>
            <ac:spMk id="7" creationId="{1F42047D-27DB-87F7-8764-CD9345EC665C}"/>
          </ac:spMkLst>
        </pc:spChg>
        <pc:spChg chg="mod">
          <ac:chgData name="McVey, Brayden" userId="S::btm8643@utulsa.edu::3118f80b-82b9-405e-935d-be1d68590bf1" providerId="AD" clId="Web-{0DE96BEA-5365-8426-0062-4159E884B282}" dt="2025-04-08T00:25:19.985" v="611" actId="1076"/>
          <ac:spMkLst>
            <pc:docMk/>
            <pc:sldMk cId="3945421765" sldId="274"/>
            <ac:spMk id="8" creationId="{9BFE0E2B-23D0-975C-3547-E12F3F25A2B2}"/>
          </ac:spMkLst>
        </pc:spChg>
        <pc:spChg chg="mod">
          <ac:chgData name="McVey, Brayden" userId="S::btm8643@utulsa.edu::3118f80b-82b9-405e-935d-be1d68590bf1" providerId="AD" clId="Web-{0DE96BEA-5365-8426-0062-4159E884B282}" dt="2025-04-08T00:25:19.985" v="612" actId="1076"/>
          <ac:spMkLst>
            <pc:docMk/>
            <pc:sldMk cId="3945421765" sldId="274"/>
            <ac:spMk id="9" creationId="{A6CEE4BA-61C3-9B7A-390F-A42D6BDCCED4}"/>
          </ac:spMkLst>
        </pc:spChg>
        <pc:spChg chg="del">
          <ac:chgData name="McVey, Brayden" userId="S::btm8643@utulsa.edu::3118f80b-82b9-405e-935d-be1d68590bf1" providerId="AD" clId="Web-{0DE96BEA-5365-8426-0062-4159E884B282}" dt="2025-04-08T00:10:04.984" v="453"/>
          <ac:spMkLst>
            <pc:docMk/>
            <pc:sldMk cId="3945421765" sldId="274"/>
            <ac:spMk id="10" creationId="{2A1E17D4-818B-CC66-F564-B7A605A00D99}"/>
          </ac:spMkLst>
        </pc:spChg>
        <pc:spChg chg="del">
          <ac:chgData name="McVey, Brayden" userId="S::btm8643@utulsa.edu::3118f80b-82b9-405e-935d-be1d68590bf1" providerId="AD" clId="Web-{0DE96BEA-5365-8426-0062-4159E884B282}" dt="2025-04-08T00:10:03.828" v="452"/>
          <ac:spMkLst>
            <pc:docMk/>
            <pc:sldMk cId="3945421765" sldId="274"/>
            <ac:spMk id="11" creationId="{DA202B0C-73F0-7719-7DCD-13621537A759}"/>
          </ac:spMkLst>
        </pc:spChg>
        <pc:spChg chg="del">
          <ac:chgData name="McVey, Brayden" userId="S::btm8643@utulsa.edu::3118f80b-82b9-405e-935d-be1d68590bf1" providerId="AD" clId="Web-{0DE96BEA-5365-8426-0062-4159E884B282}" dt="2025-04-08T00:10:06.781" v="454"/>
          <ac:spMkLst>
            <pc:docMk/>
            <pc:sldMk cId="3945421765" sldId="274"/>
            <ac:spMk id="12" creationId="{7859D134-F3C5-B7B5-EC2F-ACEC740F7854}"/>
          </ac:spMkLst>
        </pc:spChg>
        <pc:spChg chg="del">
          <ac:chgData name="McVey, Brayden" userId="S::btm8643@utulsa.edu::3118f80b-82b9-405e-935d-be1d68590bf1" providerId="AD" clId="Web-{0DE96BEA-5365-8426-0062-4159E884B282}" dt="2025-04-08T00:10:08.250" v="455"/>
          <ac:spMkLst>
            <pc:docMk/>
            <pc:sldMk cId="3945421765" sldId="274"/>
            <ac:spMk id="13" creationId="{98AD14AF-846E-17E6-F6CE-6E070E91DA9D}"/>
          </ac:spMkLst>
        </pc:spChg>
        <pc:spChg chg="add mod">
          <ac:chgData name="McVey, Brayden" userId="S::btm8643@utulsa.edu::3118f80b-82b9-405e-935d-be1d68590bf1" providerId="AD" clId="Web-{0DE96BEA-5365-8426-0062-4159E884B282}" dt="2025-04-08T00:23:44.935" v="592" actId="14100"/>
          <ac:spMkLst>
            <pc:docMk/>
            <pc:sldMk cId="3945421765" sldId="274"/>
            <ac:spMk id="14" creationId="{616A4C1A-2054-8FD9-AEEA-41D472DC504A}"/>
          </ac:spMkLst>
        </pc:spChg>
      </pc:sldChg>
      <pc:sldChg chg="add replId">
        <pc:chgData name="McVey, Brayden" userId="S::btm8643@utulsa.edu::3118f80b-82b9-405e-935d-be1d68590bf1" providerId="AD" clId="Web-{0DE96BEA-5365-8426-0062-4159E884B282}" dt="2025-04-08T00:55:33.229" v="615"/>
        <pc:sldMkLst>
          <pc:docMk/>
          <pc:sldMk cId="776895070" sldId="275"/>
        </pc:sldMkLst>
      </pc:sldChg>
      <pc:sldChg chg="modSp add mod ord replId modShow">
        <pc:chgData name="McVey, Brayden" userId="S::btm8643@utulsa.edu::3118f80b-82b9-405e-935d-be1d68590bf1" providerId="AD" clId="Web-{0DE96BEA-5365-8426-0062-4159E884B282}" dt="2025-04-08T01:31:41.123" v="970" actId="1076"/>
        <pc:sldMkLst>
          <pc:docMk/>
          <pc:sldMk cId="4156271434" sldId="276"/>
        </pc:sldMkLst>
        <pc:spChg chg="mod">
          <ac:chgData name="McVey, Brayden" userId="S::btm8643@utulsa.edu::3118f80b-82b9-405e-935d-be1d68590bf1" providerId="AD" clId="Web-{0DE96BEA-5365-8426-0062-4159E884B282}" dt="2025-04-08T01:28:06.884" v="898" actId="20577"/>
          <ac:spMkLst>
            <pc:docMk/>
            <pc:sldMk cId="4156271434" sldId="276"/>
            <ac:spMk id="3" creationId="{C2B8B4E3-5DBF-D30F-A706-2724F3F553B4}"/>
          </ac:spMkLst>
        </pc:spChg>
        <pc:spChg chg="mod">
          <ac:chgData name="McVey, Brayden" userId="S::btm8643@utulsa.edu::3118f80b-82b9-405e-935d-be1d68590bf1" providerId="AD" clId="Web-{0DE96BEA-5365-8426-0062-4159E884B282}" dt="2025-04-08T01:31:41.123" v="970" actId="1076"/>
          <ac:spMkLst>
            <pc:docMk/>
            <pc:sldMk cId="4156271434" sldId="276"/>
            <ac:spMk id="4" creationId="{C52DE822-DF5A-CC97-82A7-A4DD6B0FD1D8}"/>
          </ac:spMkLst>
        </pc:spChg>
        <pc:spChg chg="mod">
          <ac:chgData name="McVey, Brayden" userId="S::btm8643@utulsa.edu::3118f80b-82b9-405e-935d-be1d68590bf1" providerId="AD" clId="Web-{0DE96BEA-5365-8426-0062-4159E884B282}" dt="2025-04-08T01:30:53.419" v="955" actId="1076"/>
          <ac:spMkLst>
            <pc:docMk/>
            <pc:sldMk cId="4156271434" sldId="276"/>
            <ac:spMk id="5" creationId="{DA88FD72-D125-0639-31FC-6AA895F221EE}"/>
          </ac:spMkLst>
        </pc:spChg>
        <pc:spChg chg="mod">
          <ac:chgData name="McVey, Brayden" userId="S::btm8643@utulsa.edu::3118f80b-82b9-405e-935d-be1d68590bf1" providerId="AD" clId="Web-{0DE96BEA-5365-8426-0062-4159E884B282}" dt="2025-04-08T01:28:11.509" v="900" actId="20577"/>
          <ac:spMkLst>
            <pc:docMk/>
            <pc:sldMk cId="4156271434" sldId="276"/>
            <ac:spMk id="6" creationId="{3AC0ADE6-EC13-D59A-D58E-71C0B967832A}"/>
          </ac:spMkLst>
        </pc:spChg>
        <pc:spChg chg="mod">
          <ac:chgData name="McVey, Brayden" userId="S::btm8643@utulsa.edu::3118f80b-82b9-405e-935d-be1d68590bf1" providerId="AD" clId="Web-{0DE96BEA-5365-8426-0062-4159E884B282}" dt="2025-04-08T01:30:53.435" v="956" actId="1076"/>
          <ac:spMkLst>
            <pc:docMk/>
            <pc:sldMk cId="4156271434" sldId="276"/>
            <ac:spMk id="7" creationId="{175DFB18-04A9-BCBF-21E9-7F6C50A35FDF}"/>
          </ac:spMkLst>
        </pc:spChg>
        <pc:spChg chg="mod">
          <ac:chgData name="McVey, Brayden" userId="S::btm8643@utulsa.edu::3118f80b-82b9-405e-935d-be1d68590bf1" providerId="AD" clId="Web-{0DE96BEA-5365-8426-0062-4159E884B282}" dt="2025-04-08T01:28:11.712" v="901" actId="20577"/>
          <ac:spMkLst>
            <pc:docMk/>
            <pc:sldMk cId="4156271434" sldId="276"/>
            <ac:spMk id="8" creationId="{ACA10227-1486-4F31-B6A2-76CD1E13698C}"/>
          </ac:spMkLst>
        </pc:spChg>
        <pc:spChg chg="mod">
          <ac:chgData name="McVey, Brayden" userId="S::btm8643@utulsa.edu::3118f80b-82b9-405e-935d-be1d68590bf1" providerId="AD" clId="Web-{0DE96BEA-5365-8426-0062-4159E884B282}" dt="2025-04-08T01:30:53.450" v="957" actId="1076"/>
          <ac:spMkLst>
            <pc:docMk/>
            <pc:sldMk cId="4156271434" sldId="276"/>
            <ac:spMk id="9" creationId="{43CEA4AD-9843-C121-168C-4E827F2460E0}"/>
          </ac:spMkLst>
        </pc:spChg>
      </pc:sldChg>
    </pc:docChg>
  </pc:docChgLst>
  <pc:docChgLst>
    <pc:chgData name="Harris, Haleigh" userId="dfc8e91e-0ddc-430f-828f-92a306d8ca33" providerId="ADAL" clId="{03F42A5E-C0A2-4856-B202-46A124283F28}"/>
    <pc:docChg chg="undo custSel addSld delSld modSld sldOrd">
      <pc:chgData name="Harris, Haleigh" userId="dfc8e91e-0ddc-430f-828f-92a306d8ca33" providerId="ADAL" clId="{03F42A5E-C0A2-4856-B202-46A124283F28}" dt="2025-03-25T23:16:23.395" v="64" actId="1076"/>
      <pc:docMkLst>
        <pc:docMk/>
      </pc:docMkLst>
      <pc:sldChg chg="addSp delSp modSp add del mod">
        <pc:chgData name="Harris, Haleigh" userId="dfc8e91e-0ddc-430f-828f-92a306d8ca33" providerId="ADAL" clId="{03F42A5E-C0A2-4856-B202-46A124283F28}" dt="2025-03-25T23:16:23.395" v="64" actId="1076"/>
        <pc:sldMkLst>
          <pc:docMk/>
          <pc:sldMk cId="0" sldId="256"/>
        </pc:sldMkLst>
        <pc:spChg chg="mod">
          <ac:chgData name="Harris, Haleigh" userId="dfc8e91e-0ddc-430f-828f-92a306d8ca33" providerId="ADAL" clId="{03F42A5E-C0A2-4856-B202-46A124283F28}" dt="2025-03-25T23:16:23.395" v="64" actId="1076"/>
          <ac:spMkLst>
            <pc:docMk/>
            <pc:sldMk cId="0" sldId="256"/>
            <ac:spMk id="2" creationId="{00000000-0000-0000-0000-000000000000}"/>
          </ac:spMkLst>
        </pc:spChg>
        <pc:spChg chg="del">
          <ac:chgData name="Harris, Haleigh" userId="dfc8e91e-0ddc-430f-828f-92a306d8ca33" providerId="ADAL" clId="{03F42A5E-C0A2-4856-B202-46A124283F28}" dt="2025-03-25T18:01:05.253" v="23" actId="478"/>
          <ac:spMkLst>
            <pc:docMk/>
            <pc:sldMk cId="0" sldId="256"/>
            <ac:spMk id="5" creationId="{00000000-0000-0000-0000-000000000000}"/>
          </ac:spMkLst>
        </pc:spChg>
        <pc:spChg chg="mod">
          <ac:chgData name="Harris, Haleigh" userId="dfc8e91e-0ddc-430f-828f-92a306d8ca33" providerId="ADAL" clId="{03F42A5E-C0A2-4856-B202-46A124283F28}" dt="2025-03-25T17:07:34.268" v="15" actId="1076"/>
          <ac:spMkLst>
            <pc:docMk/>
            <pc:sldMk cId="0" sldId="256"/>
            <ac:spMk id="6" creationId="{00000000-0000-0000-0000-000000000000}"/>
          </ac:spMkLst>
        </pc:spChg>
        <pc:spChg chg="del">
          <ac:chgData name="Harris, Haleigh" userId="dfc8e91e-0ddc-430f-828f-92a306d8ca33" providerId="ADAL" clId="{03F42A5E-C0A2-4856-B202-46A124283F28}" dt="2025-03-25T23:16:12.737" v="58" actId="478"/>
          <ac:spMkLst>
            <pc:docMk/>
            <pc:sldMk cId="0" sldId="256"/>
            <ac:spMk id="8" creationId="{00000000-0000-0000-0000-000000000000}"/>
          </ac:spMkLst>
        </pc:spChg>
        <pc:spChg chg="add mod">
          <ac:chgData name="Harris, Haleigh" userId="dfc8e91e-0ddc-430f-828f-92a306d8ca33" providerId="ADAL" clId="{03F42A5E-C0A2-4856-B202-46A124283F28}" dt="2025-03-25T18:01:23.899" v="26" actId="1076"/>
          <ac:spMkLst>
            <pc:docMk/>
            <pc:sldMk cId="0" sldId="256"/>
            <ac:spMk id="9" creationId="{9089459A-5AD4-4DB5-CF2A-AC1DE5E79245}"/>
          </ac:spMkLst>
        </pc:spChg>
        <pc:picChg chg="add mod">
          <ac:chgData name="Harris, Haleigh" userId="dfc8e91e-0ddc-430f-828f-92a306d8ca33" providerId="ADAL" clId="{03F42A5E-C0A2-4856-B202-46A124283F28}" dt="2025-03-25T23:16:20.654" v="63" actId="962"/>
          <ac:picMkLst>
            <pc:docMk/>
            <pc:sldMk cId="0" sldId="256"/>
            <ac:picMk id="11" creationId="{7973700E-97B8-64E7-028B-6BD7D1C99FA0}"/>
          </ac:picMkLst>
        </pc:picChg>
      </pc:sldChg>
      <pc:sldChg chg="addSp delSp modSp mod">
        <pc:chgData name="Harris, Haleigh" userId="dfc8e91e-0ddc-430f-828f-92a306d8ca33" providerId="ADAL" clId="{03F42A5E-C0A2-4856-B202-46A124283F28}" dt="2025-03-25T23:13:46.704" v="57" actId="1076"/>
        <pc:sldMkLst>
          <pc:docMk/>
          <pc:sldMk cId="0" sldId="258"/>
        </pc:sldMkLst>
        <pc:spChg chg="mod">
          <ac:chgData name="Harris, Haleigh" userId="dfc8e91e-0ddc-430f-828f-92a306d8ca33" providerId="ADAL" clId="{03F42A5E-C0A2-4856-B202-46A124283F28}" dt="2025-03-25T23:13:31.335" v="52" actId="962"/>
          <ac:spMkLst>
            <pc:docMk/>
            <pc:sldMk cId="0" sldId="258"/>
            <ac:spMk id="2" creationId="{00000000-0000-0000-0000-000000000000}"/>
          </ac:spMkLst>
        </pc:spChg>
        <pc:spChg chg="del">
          <ac:chgData name="Harris, Haleigh" userId="dfc8e91e-0ddc-430f-828f-92a306d8ca33" providerId="ADAL" clId="{03F42A5E-C0A2-4856-B202-46A124283F28}" dt="2025-03-25T23:13:44.749" v="56" actId="478"/>
          <ac:spMkLst>
            <pc:docMk/>
            <pc:sldMk cId="0" sldId="258"/>
            <ac:spMk id="5" creationId="{00000000-0000-0000-0000-000000000000}"/>
          </ac:spMkLst>
        </pc:spChg>
        <pc:picChg chg="add mod">
          <ac:chgData name="Harris, Haleigh" userId="dfc8e91e-0ddc-430f-828f-92a306d8ca33" providerId="ADAL" clId="{03F42A5E-C0A2-4856-B202-46A124283F28}" dt="2025-03-25T23:13:46.704" v="57" actId="1076"/>
          <ac:picMkLst>
            <pc:docMk/>
            <pc:sldMk cId="0" sldId="258"/>
            <ac:picMk id="11" creationId="{19B73C41-E392-582A-8B1F-D151F3F7B0BB}"/>
          </ac:picMkLst>
        </pc:picChg>
      </pc:sldChg>
      <pc:sldChg chg="addSp delSp modSp mod ord">
        <pc:chgData name="Harris, Haleigh" userId="dfc8e91e-0ddc-430f-828f-92a306d8ca33" providerId="ADAL" clId="{03F42A5E-C0A2-4856-B202-46A124283F28}" dt="2025-03-25T19:24:21.441" v="49" actId="1582"/>
        <pc:sldMkLst>
          <pc:docMk/>
          <pc:sldMk cId="0" sldId="269"/>
        </pc:sldMkLst>
        <pc:spChg chg="del">
          <ac:chgData name="Harris, Haleigh" userId="dfc8e91e-0ddc-430f-828f-92a306d8ca33" providerId="ADAL" clId="{03F42A5E-C0A2-4856-B202-46A124283F28}" dt="2025-03-25T19:23:39.692" v="41" actId="478"/>
          <ac:spMkLst>
            <pc:docMk/>
            <pc:sldMk cId="0" sldId="269"/>
            <ac:spMk id="3" creationId="{00000000-0000-0000-0000-000000000000}"/>
          </ac:spMkLst>
        </pc:spChg>
        <pc:spChg chg="mod">
          <ac:chgData name="Harris, Haleigh" userId="dfc8e91e-0ddc-430f-828f-92a306d8ca33" providerId="ADAL" clId="{03F42A5E-C0A2-4856-B202-46A124283F28}" dt="2025-03-25T19:23:27.837" v="39" actId="20577"/>
          <ac:spMkLst>
            <pc:docMk/>
            <pc:sldMk cId="0" sldId="269"/>
            <ac:spMk id="4" creationId="{00000000-0000-0000-0000-000000000000}"/>
          </ac:spMkLst>
        </pc:spChg>
        <pc:spChg chg="del">
          <ac:chgData name="Harris, Haleigh" userId="dfc8e91e-0ddc-430f-828f-92a306d8ca33" providerId="ADAL" clId="{03F42A5E-C0A2-4856-B202-46A124283F28}" dt="2025-03-25T19:23:44.587" v="42" actId="478"/>
          <ac:spMkLst>
            <pc:docMk/>
            <pc:sldMk cId="0" sldId="269"/>
            <ac:spMk id="5" creationId="{00000000-0000-0000-0000-000000000000}"/>
          </ac:spMkLst>
        </pc:spChg>
        <pc:spChg chg="del">
          <ac:chgData name="Harris, Haleigh" userId="dfc8e91e-0ddc-430f-828f-92a306d8ca33" providerId="ADAL" clId="{03F42A5E-C0A2-4856-B202-46A124283F28}" dt="2025-03-25T19:23:47.297" v="43" actId="478"/>
          <ac:spMkLst>
            <pc:docMk/>
            <pc:sldMk cId="0" sldId="269"/>
            <ac:spMk id="6" creationId="{00000000-0000-0000-0000-000000000000}"/>
          </ac:spMkLst>
        </pc:spChg>
        <pc:spChg chg="del">
          <ac:chgData name="Harris, Haleigh" userId="dfc8e91e-0ddc-430f-828f-92a306d8ca33" providerId="ADAL" clId="{03F42A5E-C0A2-4856-B202-46A124283F28}" dt="2025-03-25T19:23:49.078" v="44" actId="478"/>
          <ac:spMkLst>
            <pc:docMk/>
            <pc:sldMk cId="0" sldId="269"/>
            <ac:spMk id="7" creationId="{00000000-0000-0000-0000-000000000000}"/>
          </ac:spMkLst>
        </pc:spChg>
        <pc:spChg chg="mod">
          <ac:chgData name="Harris, Haleigh" userId="dfc8e91e-0ddc-430f-828f-92a306d8ca33" providerId="ADAL" clId="{03F42A5E-C0A2-4856-B202-46A124283F28}" dt="2025-03-25T19:23:35.742" v="40" actId="1076"/>
          <ac:spMkLst>
            <pc:docMk/>
            <pc:sldMk cId="0" sldId="269"/>
            <ac:spMk id="9" creationId="{00000000-0000-0000-0000-000000000000}"/>
          </ac:spMkLst>
        </pc:spChg>
        <pc:spChg chg="add mod">
          <ac:chgData name="Harris, Haleigh" userId="dfc8e91e-0ddc-430f-828f-92a306d8ca33" providerId="ADAL" clId="{03F42A5E-C0A2-4856-B202-46A124283F28}" dt="2025-03-25T19:24:21.441" v="49" actId="1582"/>
          <ac:spMkLst>
            <pc:docMk/>
            <pc:sldMk cId="0" sldId="269"/>
            <ac:spMk id="10" creationId="{6FCBA79E-49BF-CDEA-692E-4A5DDA898D58}"/>
          </ac:spMkLst>
        </pc:spChg>
      </pc:sldChg>
      <pc:sldChg chg="addSp delSp">
        <pc:chgData name="Harris, Haleigh" userId="dfc8e91e-0ddc-430f-828f-92a306d8ca33" providerId="ADAL" clId="{03F42A5E-C0A2-4856-B202-46A124283F28}" dt="2025-03-25T17:09:22.604" v="17" actId="478"/>
        <pc:sldMkLst>
          <pc:docMk/>
          <pc:sldMk cId="0" sldId="272"/>
        </pc:sldMkLst>
        <pc:spChg chg="del">
          <ac:chgData name="Harris, Haleigh" userId="dfc8e91e-0ddc-430f-828f-92a306d8ca33" providerId="ADAL" clId="{03F42A5E-C0A2-4856-B202-46A124283F28}" dt="2025-03-25T17:09:22.604" v="17" actId="478"/>
          <ac:spMkLst>
            <pc:docMk/>
            <pc:sldMk cId="0" sldId="272"/>
            <ac:spMk id="2" creationId="{00000000-0000-0000-0000-000000000000}"/>
          </ac:spMkLst>
        </pc:spChg>
        <pc:picChg chg="add del">
          <ac:chgData name="Harris, Haleigh" userId="dfc8e91e-0ddc-430f-828f-92a306d8ca33" providerId="ADAL" clId="{03F42A5E-C0A2-4856-B202-46A124283F28}" dt="2025-03-25T17:09:22.604" v="17" actId="478"/>
          <ac:picMkLst>
            <pc:docMk/>
            <pc:sldMk cId="0" sldId="272"/>
            <ac:picMk id="1026" creationId="{86739530-1A9D-29A7-689D-408B0BEA539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43.svg"/></Relationships>
</file>

<file path=ppt/slides/_rels/slide1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1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2.sv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jpeg"/><Relationship Id="rId7"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55.jpeg"/><Relationship Id="rId10" Type="http://schemas.openxmlformats.org/officeDocument/2006/relationships/image" Target="../media/image60.svg"/><Relationship Id="rId4" Type="http://schemas.openxmlformats.org/officeDocument/2006/relationships/image" Target="../media/image54.jpeg"/><Relationship Id="rId9"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3.png"/><Relationship Id="rId7"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0.svg"/><Relationship Id="rId4" Type="http://schemas.openxmlformats.org/officeDocument/2006/relationships/image" Target="../media/image4.svg"/><Relationship Id="rId9" Type="http://schemas.openxmlformats.org/officeDocument/2006/relationships/image" Target="../media/image59.png"/></Relationships>
</file>

<file path=ppt/slides/_rels/slide19.xml.rels><?xml version="1.0" encoding="UTF-8" standalone="yes"?>
<Relationships xmlns="http://schemas.openxmlformats.org/package/2006/relationships"><Relationship Id="rId26" Type="http://schemas.openxmlformats.org/officeDocument/2006/relationships/image" Target="../media/image88.png"/><Relationship Id="rId21" Type="http://schemas.openxmlformats.org/officeDocument/2006/relationships/image" Target="../media/image83.svg"/><Relationship Id="rId42" Type="http://schemas.openxmlformats.org/officeDocument/2006/relationships/image" Target="../media/image104.png"/><Relationship Id="rId47" Type="http://schemas.openxmlformats.org/officeDocument/2006/relationships/image" Target="../media/image109.svg"/><Relationship Id="rId63" Type="http://schemas.openxmlformats.org/officeDocument/2006/relationships/image" Target="../media/image125.svg"/><Relationship Id="rId68" Type="http://schemas.openxmlformats.org/officeDocument/2006/relationships/image" Target="../media/image130.png"/><Relationship Id="rId16" Type="http://schemas.openxmlformats.org/officeDocument/2006/relationships/image" Target="../media/image78.png"/><Relationship Id="rId11" Type="http://schemas.openxmlformats.org/officeDocument/2006/relationships/image" Target="../media/image73.svg"/><Relationship Id="rId24" Type="http://schemas.openxmlformats.org/officeDocument/2006/relationships/image" Target="../media/image86.png"/><Relationship Id="rId32" Type="http://schemas.openxmlformats.org/officeDocument/2006/relationships/image" Target="../media/image94.png"/><Relationship Id="rId37" Type="http://schemas.openxmlformats.org/officeDocument/2006/relationships/image" Target="../media/image99.svg"/><Relationship Id="rId40" Type="http://schemas.openxmlformats.org/officeDocument/2006/relationships/image" Target="../media/image102.png"/><Relationship Id="rId45" Type="http://schemas.openxmlformats.org/officeDocument/2006/relationships/image" Target="../media/image107.svg"/><Relationship Id="rId53" Type="http://schemas.openxmlformats.org/officeDocument/2006/relationships/image" Target="../media/image115.svg"/><Relationship Id="rId58" Type="http://schemas.openxmlformats.org/officeDocument/2006/relationships/image" Target="../media/image120.png"/><Relationship Id="rId66" Type="http://schemas.openxmlformats.org/officeDocument/2006/relationships/image" Target="../media/image128.png"/><Relationship Id="rId74" Type="http://schemas.openxmlformats.org/officeDocument/2006/relationships/image" Target="../media/image136.png"/><Relationship Id="rId79" Type="http://schemas.openxmlformats.org/officeDocument/2006/relationships/image" Target="../media/image141.svg"/><Relationship Id="rId5" Type="http://schemas.openxmlformats.org/officeDocument/2006/relationships/image" Target="../media/image67.png"/><Relationship Id="rId61" Type="http://schemas.openxmlformats.org/officeDocument/2006/relationships/image" Target="../media/image123.svg"/><Relationship Id="rId19" Type="http://schemas.openxmlformats.org/officeDocument/2006/relationships/image" Target="../media/image81.sv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svg"/><Relationship Id="rId30" Type="http://schemas.openxmlformats.org/officeDocument/2006/relationships/image" Target="../media/image92.png"/><Relationship Id="rId35" Type="http://schemas.openxmlformats.org/officeDocument/2006/relationships/image" Target="../media/image97.svg"/><Relationship Id="rId43" Type="http://schemas.openxmlformats.org/officeDocument/2006/relationships/image" Target="../media/image105.svg"/><Relationship Id="rId48" Type="http://schemas.openxmlformats.org/officeDocument/2006/relationships/image" Target="../media/image110.png"/><Relationship Id="rId56" Type="http://schemas.openxmlformats.org/officeDocument/2006/relationships/image" Target="../media/image118.png"/><Relationship Id="rId64" Type="http://schemas.openxmlformats.org/officeDocument/2006/relationships/image" Target="../media/image126.png"/><Relationship Id="rId69" Type="http://schemas.openxmlformats.org/officeDocument/2006/relationships/image" Target="../media/image131.svg"/><Relationship Id="rId77" Type="http://schemas.openxmlformats.org/officeDocument/2006/relationships/image" Target="../media/image139.svg"/><Relationship Id="rId8" Type="http://schemas.openxmlformats.org/officeDocument/2006/relationships/image" Target="../media/image70.png"/><Relationship Id="rId51" Type="http://schemas.openxmlformats.org/officeDocument/2006/relationships/image" Target="../media/image113.svg"/><Relationship Id="rId72" Type="http://schemas.openxmlformats.org/officeDocument/2006/relationships/image" Target="../media/image134.png"/><Relationship Id="rId3" Type="http://schemas.openxmlformats.org/officeDocument/2006/relationships/image" Target="../media/image65.png"/><Relationship Id="rId12" Type="http://schemas.openxmlformats.org/officeDocument/2006/relationships/image" Target="../media/image74.png"/><Relationship Id="rId17" Type="http://schemas.openxmlformats.org/officeDocument/2006/relationships/image" Target="../media/image79.svg"/><Relationship Id="rId25" Type="http://schemas.openxmlformats.org/officeDocument/2006/relationships/image" Target="../media/image87.svg"/><Relationship Id="rId33" Type="http://schemas.openxmlformats.org/officeDocument/2006/relationships/image" Target="../media/image95.svg"/><Relationship Id="rId38" Type="http://schemas.openxmlformats.org/officeDocument/2006/relationships/image" Target="../media/image100.png"/><Relationship Id="rId46" Type="http://schemas.openxmlformats.org/officeDocument/2006/relationships/image" Target="../media/image108.png"/><Relationship Id="rId59" Type="http://schemas.openxmlformats.org/officeDocument/2006/relationships/image" Target="../media/image121.svg"/><Relationship Id="rId67" Type="http://schemas.openxmlformats.org/officeDocument/2006/relationships/image" Target="../media/image129.svg"/><Relationship Id="rId20" Type="http://schemas.openxmlformats.org/officeDocument/2006/relationships/image" Target="../media/image82.png"/><Relationship Id="rId41" Type="http://schemas.openxmlformats.org/officeDocument/2006/relationships/image" Target="../media/image103.svg"/><Relationship Id="rId54" Type="http://schemas.openxmlformats.org/officeDocument/2006/relationships/image" Target="../media/image116.png"/><Relationship Id="rId62" Type="http://schemas.openxmlformats.org/officeDocument/2006/relationships/image" Target="../media/image124.png"/><Relationship Id="rId70" Type="http://schemas.openxmlformats.org/officeDocument/2006/relationships/image" Target="../media/image132.png"/><Relationship Id="rId75" Type="http://schemas.openxmlformats.org/officeDocument/2006/relationships/image" Target="../media/image137.svg"/><Relationship Id="rId1" Type="http://schemas.openxmlformats.org/officeDocument/2006/relationships/slideLayout" Target="../slideLayouts/slideLayout7.xml"/><Relationship Id="rId6" Type="http://schemas.openxmlformats.org/officeDocument/2006/relationships/image" Target="../media/image68.svg"/><Relationship Id="rId15" Type="http://schemas.openxmlformats.org/officeDocument/2006/relationships/image" Target="../media/image77.svg"/><Relationship Id="rId23" Type="http://schemas.openxmlformats.org/officeDocument/2006/relationships/image" Target="../media/image85.svg"/><Relationship Id="rId28" Type="http://schemas.openxmlformats.org/officeDocument/2006/relationships/image" Target="../media/image90.png"/><Relationship Id="rId36" Type="http://schemas.openxmlformats.org/officeDocument/2006/relationships/image" Target="../media/image98.png"/><Relationship Id="rId49" Type="http://schemas.openxmlformats.org/officeDocument/2006/relationships/image" Target="../media/image111.svg"/><Relationship Id="rId57" Type="http://schemas.openxmlformats.org/officeDocument/2006/relationships/image" Target="../media/image119.svg"/><Relationship Id="rId10" Type="http://schemas.openxmlformats.org/officeDocument/2006/relationships/image" Target="../media/image72.png"/><Relationship Id="rId31" Type="http://schemas.openxmlformats.org/officeDocument/2006/relationships/image" Target="../media/image93.svg"/><Relationship Id="rId44" Type="http://schemas.openxmlformats.org/officeDocument/2006/relationships/image" Target="../media/image106.png"/><Relationship Id="rId52" Type="http://schemas.openxmlformats.org/officeDocument/2006/relationships/image" Target="../media/image114.png"/><Relationship Id="rId60" Type="http://schemas.openxmlformats.org/officeDocument/2006/relationships/image" Target="../media/image122.png"/><Relationship Id="rId65" Type="http://schemas.openxmlformats.org/officeDocument/2006/relationships/image" Target="../media/image127.svg"/><Relationship Id="rId73" Type="http://schemas.openxmlformats.org/officeDocument/2006/relationships/image" Target="../media/image135.svg"/><Relationship Id="rId78" Type="http://schemas.openxmlformats.org/officeDocument/2006/relationships/image" Target="../media/image140.png"/><Relationship Id="rId4" Type="http://schemas.openxmlformats.org/officeDocument/2006/relationships/image" Target="../media/image66.svg"/><Relationship Id="rId9" Type="http://schemas.openxmlformats.org/officeDocument/2006/relationships/image" Target="../media/image71.svg"/><Relationship Id="rId13" Type="http://schemas.openxmlformats.org/officeDocument/2006/relationships/image" Target="../media/image75.svg"/><Relationship Id="rId18" Type="http://schemas.openxmlformats.org/officeDocument/2006/relationships/image" Target="../media/image80.png"/><Relationship Id="rId39" Type="http://schemas.openxmlformats.org/officeDocument/2006/relationships/image" Target="../media/image101.svg"/><Relationship Id="rId34" Type="http://schemas.openxmlformats.org/officeDocument/2006/relationships/image" Target="../media/image96.png"/><Relationship Id="rId50" Type="http://schemas.openxmlformats.org/officeDocument/2006/relationships/image" Target="../media/image112.png"/><Relationship Id="rId55" Type="http://schemas.openxmlformats.org/officeDocument/2006/relationships/image" Target="../media/image117.svg"/><Relationship Id="rId76" Type="http://schemas.openxmlformats.org/officeDocument/2006/relationships/image" Target="../media/image138.png"/><Relationship Id="rId7" Type="http://schemas.openxmlformats.org/officeDocument/2006/relationships/image" Target="../media/image69.png"/><Relationship Id="rId71" Type="http://schemas.openxmlformats.org/officeDocument/2006/relationships/image" Target="../media/image133.svg"/><Relationship Id="rId2" Type="http://schemas.openxmlformats.org/officeDocument/2006/relationships/image" Target="../media/image1.jpeg"/><Relationship Id="rId29" Type="http://schemas.openxmlformats.org/officeDocument/2006/relationships/image" Target="../media/image91.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hyperlink" Target="https://akshayrohatgi.com/blog/posts/How-To-Win-CyberPatriot/"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akshayrohatgi.com/blog/posts/How-To-Win-CyberPatriot/" TargetMode="External"/><Relationship Id="rId7" Type="http://schemas.openxmlformats.org/officeDocument/2006/relationships/image" Target="../media/image3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2911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4540028" y="1028700"/>
            <a:ext cx="9207944" cy="8229600"/>
          </a:xfrm>
          <a:custGeom>
            <a:avLst/>
            <a:gdLst/>
            <a:ahLst/>
            <a:cxnLst/>
            <a:rect l="l" t="t" r="r" b="b"/>
            <a:pathLst>
              <a:path w="9207944" h="8229600">
                <a:moveTo>
                  <a:pt x="0" y="0"/>
                </a:moveTo>
                <a:lnTo>
                  <a:pt x="9207944" y="0"/>
                </a:lnTo>
                <a:lnTo>
                  <a:pt x="9207944" y="8229600"/>
                </a:lnTo>
                <a:lnTo>
                  <a:pt x="0" y="8229600"/>
                </a:lnTo>
                <a:lnTo>
                  <a:pt x="0" y="0"/>
                </a:lnTo>
                <a:close/>
              </a:path>
            </a:pathLst>
          </a:custGeom>
          <a:blipFill>
            <a:blip r:embed="rId3">
              <a:alphaModFix amt="90000"/>
            </a:blip>
            <a:stretch>
              <a:fillRect/>
            </a:stretch>
          </a:blipFill>
        </p:spPr>
        <p:txBody>
          <a:bodyPr/>
          <a:lstStyle/>
          <a:p>
            <a:endParaRPr lang="en-US"/>
          </a:p>
        </p:txBody>
      </p:sp>
      <p:sp>
        <p:nvSpPr>
          <p:cNvPr id="4" name="Freeform 4"/>
          <p:cNvSpPr/>
          <p:nvPr/>
        </p:nvSpPr>
        <p:spPr>
          <a:xfrm rot="-926180">
            <a:off x="665744" y="599679"/>
            <a:ext cx="2565246" cy="2744913"/>
          </a:xfrm>
          <a:custGeom>
            <a:avLst/>
            <a:gdLst/>
            <a:ahLst/>
            <a:cxnLst/>
            <a:rect l="l" t="t" r="r" b="b"/>
            <a:pathLst>
              <a:path w="2565246" h="2744913">
                <a:moveTo>
                  <a:pt x="0" y="0"/>
                </a:moveTo>
                <a:lnTo>
                  <a:pt x="2565246" y="0"/>
                </a:lnTo>
                <a:lnTo>
                  <a:pt x="2565246" y="2744913"/>
                </a:lnTo>
                <a:lnTo>
                  <a:pt x="0" y="27449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959312" y="1969055"/>
            <a:ext cx="14203725" cy="5465342"/>
          </a:xfrm>
          <a:prstGeom prst="rect">
            <a:avLst/>
          </a:prstGeom>
        </p:spPr>
        <p:txBody>
          <a:bodyPr wrap="square" lIns="0" tIns="0" rIns="0" bIns="0" rtlCol="0" anchor="t">
            <a:spAutoFit/>
          </a:bodyPr>
          <a:lstStyle/>
          <a:p>
            <a:pPr algn="ctr">
              <a:lnSpc>
                <a:spcPts val="13957"/>
              </a:lnSpc>
            </a:pPr>
            <a:r>
              <a:rPr lang="en-US" sz="13950" spc="111" dirty="0">
                <a:solidFill>
                  <a:srgbClr val="FFFFFF"/>
                </a:solidFill>
                <a:latin typeface="Cabin Sketch"/>
                <a:sym typeface="Cabin Sketch"/>
              </a:rPr>
              <a:t>The Cybersecurity Mindset (</a:t>
            </a:r>
            <a:r>
              <a:rPr lang="en-US" sz="13950" spc="111" dirty="0" err="1">
                <a:solidFill>
                  <a:srgbClr val="FFFFFF"/>
                </a:solidFill>
                <a:latin typeface="Cabin Sketch"/>
                <a:sym typeface="Cabin Sketch"/>
              </a:rPr>
              <a:t>CsM</a:t>
            </a:r>
            <a:r>
              <a:rPr lang="en-US" sz="13950" spc="111" dirty="0">
                <a:solidFill>
                  <a:srgbClr val="FFFFFF"/>
                </a:solidFill>
                <a:latin typeface="Cabin Sketch"/>
                <a:sym typeface="Cabin Sketch"/>
              </a:rPr>
              <a:t>)</a:t>
            </a:r>
            <a:endParaRPr lang="en-US" dirty="0"/>
          </a:p>
        </p:txBody>
      </p:sp>
      <p:sp>
        <p:nvSpPr>
          <p:cNvPr id="7" name="Freeform 7"/>
          <p:cNvSpPr/>
          <p:nvPr/>
        </p:nvSpPr>
        <p:spPr>
          <a:xfrm>
            <a:off x="-83583" y="6761817"/>
            <a:ext cx="3156761" cy="2261389"/>
          </a:xfrm>
          <a:custGeom>
            <a:avLst/>
            <a:gdLst/>
            <a:ahLst/>
            <a:cxnLst/>
            <a:rect l="l" t="t" r="r" b="b"/>
            <a:pathLst>
              <a:path w="3156761" h="2261389">
                <a:moveTo>
                  <a:pt x="0" y="0"/>
                </a:moveTo>
                <a:lnTo>
                  <a:pt x="3156761" y="0"/>
                </a:lnTo>
                <a:lnTo>
                  <a:pt x="3156761" y="2261389"/>
                </a:lnTo>
                <a:lnTo>
                  <a:pt x="0" y="22613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9089459A-5AD4-4DB5-CF2A-AC1DE5E79245}"/>
              </a:ext>
            </a:extLst>
          </p:cNvPr>
          <p:cNvSpPr/>
          <p:nvPr/>
        </p:nvSpPr>
        <p:spPr>
          <a:xfrm>
            <a:off x="14845603" y="378661"/>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11" name="Picture 10" descr="A blue cloud on a black background&#10;&#10;AI-generated content may be incorrect.">
            <a:extLst>
              <a:ext uri="{FF2B5EF4-FFF2-40B4-BE49-F238E27FC236}">
                <a16:creationId xmlns:a16="http://schemas.microsoft.com/office/drawing/2014/main" id="{7973700E-97B8-64E7-028B-6BD7D1C99FA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390703" y="6199166"/>
            <a:ext cx="3581410" cy="35814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028700"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618924"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116482" y="4226746"/>
            <a:ext cx="5142818" cy="4946456"/>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2574372" y="990600"/>
            <a:ext cx="13139257" cy="1619250"/>
          </a:xfrm>
          <a:prstGeom prst="rect">
            <a:avLst/>
          </a:prstGeom>
        </p:spPr>
        <p:txBody>
          <a:bodyPr lIns="0" tIns="0" rIns="0" bIns="0" rtlCol="0" anchor="t">
            <a:spAutoFit/>
          </a:bodyPr>
          <a:lstStyle/>
          <a:p>
            <a:pPr algn="ctr">
              <a:lnSpc>
                <a:spcPts val="12000"/>
              </a:lnSpc>
            </a:pPr>
            <a:r>
              <a:rPr lang="en-US" sz="12000" spc="96">
                <a:solidFill>
                  <a:srgbClr val="FFFFFF"/>
                </a:solidFill>
                <a:latin typeface="Cabin Sketch"/>
                <a:ea typeface="Cabin Sketch"/>
                <a:cs typeface="Cabin Sketch"/>
                <a:sym typeface="Cabin Sketch"/>
              </a:rPr>
              <a:t>GROUP PROJECTS</a:t>
            </a:r>
          </a:p>
        </p:txBody>
      </p:sp>
      <p:sp>
        <p:nvSpPr>
          <p:cNvPr id="7" name="TextBox 7"/>
          <p:cNvSpPr txBox="1"/>
          <p:nvPr/>
        </p:nvSpPr>
        <p:spPr>
          <a:xfrm>
            <a:off x="1966688" y="4648723"/>
            <a:ext cx="3266843" cy="1047750"/>
          </a:xfrm>
          <a:prstGeom prst="rect">
            <a:avLst/>
          </a:prstGeom>
        </p:spPr>
        <p:txBody>
          <a:bodyPr lIns="0" tIns="0" rIns="0" bIns="0" rtlCol="0" anchor="t">
            <a:spAutoFit/>
          </a:bodyPr>
          <a:lstStyle/>
          <a:p>
            <a:pPr algn="ctr">
              <a:lnSpc>
                <a:spcPts val="8400"/>
              </a:lnSpc>
            </a:pPr>
            <a:r>
              <a:rPr lang="en-US" sz="6000">
                <a:solidFill>
                  <a:srgbClr val="FCC4E2"/>
                </a:solidFill>
                <a:latin typeface="Cabin Sketch"/>
                <a:ea typeface="Cabin Sketch"/>
                <a:cs typeface="Cabin Sketch"/>
                <a:sym typeface="Cabin Sketch"/>
              </a:rPr>
              <a:t>GROUP 1</a:t>
            </a:r>
          </a:p>
        </p:txBody>
      </p:sp>
      <p:sp>
        <p:nvSpPr>
          <p:cNvPr id="8" name="TextBox 8"/>
          <p:cNvSpPr txBox="1"/>
          <p:nvPr/>
        </p:nvSpPr>
        <p:spPr>
          <a:xfrm>
            <a:off x="7510579" y="4648723"/>
            <a:ext cx="3266843" cy="1047750"/>
          </a:xfrm>
          <a:prstGeom prst="rect">
            <a:avLst/>
          </a:prstGeom>
        </p:spPr>
        <p:txBody>
          <a:bodyPr lIns="0" tIns="0" rIns="0" bIns="0" rtlCol="0" anchor="t">
            <a:spAutoFit/>
          </a:bodyPr>
          <a:lstStyle/>
          <a:p>
            <a:pPr algn="ctr">
              <a:lnSpc>
                <a:spcPts val="8400"/>
              </a:lnSpc>
            </a:pPr>
            <a:r>
              <a:rPr lang="en-US" sz="6000">
                <a:solidFill>
                  <a:srgbClr val="FC8183"/>
                </a:solidFill>
                <a:latin typeface="Cabin Sketch"/>
                <a:ea typeface="Cabin Sketch"/>
                <a:cs typeface="Cabin Sketch"/>
                <a:sym typeface="Cabin Sketch"/>
              </a:rPr>
              <a:t>GROUP 2</a:t>
            </a:r>
          </a:p>
        </p:txBody>
      </p:sp>
      <p:sp>
        <p:nvSpPr>
          <p:cNvPr id="9" name="TextBox 9"/>
          <p:cNvSpPr txBox="1"/>
          <p:nvPr/>
        </p:nvSpPr>
        <p:spPr>
          <a:xfrm>
            <a:off x="13054470" y="4648723"/>
            <a:ext cx="3266843" cy="1047750"/>
          </a:xfrm>
          <a:prstGeom prst="rect">
            <a:avLst/>
          </a:prstGeom>
        </p:spPr>
        <p:txBody>
          <a:bodyPr lIns="0" tIns="0" rIns="0" bIns="0" rtlCol="0" anchor="t">
            <a:spAutoFit/>
          </a:bodyPr>
          <a:lstStyle/>
          <a:p>
            <a:pPr algn="ctr">
              <a:lnSpc>
                <a:spcPts val="8400"/>
              </a:lnSpc>
            </a:pPr>
            <a:r>
              <a:rPr lang="en-US" sz="6000">
                <a:solidFill>
                  <a:srgbClr val="AAEBD7"/>
                </a:solidFill>
                <a:latin typeface="Cabin Sketch"/>
                <a:ea typeface="Cabin Sketch"/>
                <a:cs typeface="Cabin Sketch"/>
                <a:sym typeface="Cabin Sketch"/>
              </a:rPr>
              <a:t>GROUP 3</a:t>
            </a:r>
          </a:p>
        </p:txBody>
      </p:sp>
      <p:sp>
        <p:nvSpPr>
          <p:cNvPr id="10" name="TextBox 10"/>
          <p:cNvSpPr txBox="1"/>
          <p:nvPr/>
        </p:nvSpPr>
        <p:spPr>
          <a:xfrm>
            <a:off x="2326582" y="5836375"/>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Name Here</a:t>
            </a:r>
          </a:p>
        </p:txBody>
      </p:sp>
      <p:sp>
        <p:nvSpPr>
          <p:cNvPr id="11" name="TextBox 11"/>
          <p:cNvSpPr txBox="1"/>
          <p:nvPr/>
        </p:nvSpPr>
        <p:spPr>
          <a:xfrm>
            <a:off x="7870473" y="5836375"/>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Name Here</a:t>
            </a:r>
          </a:p>
        </p:txBody>
      </p:sp>
      <p:sp>
        <p:nvSpPr>
          <p:cNvPr id="12" name="TextBox 12"/>
          <p:cNvSpPr txBox="1"/>
          <p:nvPr/>
        </p:nvSpPr>
        <p:spPr>
          <a:xfrm>
            <a:off x="13414364" y="5836375"/>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Name Here</a:t>
            </a:r>
          </a:p>
        </p:txBody>
      </p:sp>
      <p:sp>
        <p:nvSpPr>
          <p:cNvPr id="13" name="TextBox 13"/>
          <p:cNvSpPr txBox="1"/>
          <p:nvPr/>
        </p:nvSpPr>
        <p:spPr>
          <a:xfrm>
            <a:off x="2326582" y="6595199"/>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Name Here</a:t>
            </a:r>
          </a:p>
        </p:txBody>
      </p:sp>
      <p:sp>
        <p:nvSpPr>
          <p:cNvPr id="14" name="TextBox 14"/>
          <p:cNvSpPr txBox="1"/>
          <p:nvPr/>
        </p:nvSpPr>
        <p:spPr>
          <a:xfrm>
            <a:off x="7870473" y="6595199"/>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Name Here</a:t>
            </a:r>
          </a:p>
        </p:txBody>
      </p:sp>
      <p:sp>
        <p:nvSpPr>
          <p:cNvPr id="15" name="TextBox 15"/>
          <p:cNvSpPr txBox="1"/>
          <p:nvPr/>
        </p:nvSpPr>
        <p:spPr>
          <a:xfrm>
            <a:off x="13414364" y="6595199"/>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Name Here</a:t>
            </a:r>
          </a:p>
        </p:txBody>
      </p:sp>
      <p:sp>
        <p:nvSpPr>
          <p:cNvPr id="16" name="TextBox 16"/>
          <p:cNvSpPr txBox="1"/>
          <p:nvPr/>
        </p:nvSpPr>
        <p:spPr>
          <a:xfrm>
            <a:off x="2280249" y="7354023"/>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Name Here</a:t>
            </a:r>
          </a:p>
        </p:txBody>
      </p:sp>
      <p:sp>
        <p:nvSpPr>
          <p:cNvPr id="17" name="TextBox 17"/>
          <p:cNvSpPr txBox="1"/>
          <p:nvPr/>
        </p:nvSpPr>
        <p:spPr>
          <a:xfrm>
            <a:off x="7824140" y="7354023"/>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Name Here</a:t>
            </a:r>
          </a:p>
        </p:txBody>
      </p:sp>
      <p:sp>
        <p:nvSpPr>
          <p:cNvPr id="18" name="TextBox 18"/>
          <p:cNvSpPr txBox="1"/>
          <p:nvPr/>
        </p:nvSpPr>
        <p:spPr>
          <a:xfrm>
            <a:off x="13368031" y="7354023"/>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Name Here</a:t>
            </a:r>
          </a:p>
        </p:txBody>
      </p:sp>
      <p:sp>
        <p:nvSpPr>
          <p:cNvPr id="19" name="TextBox 19"/>
          <p:cNvSpPr txBox="1"/>
          <p:nvPr/>
        </p:nvSpPr>
        <p:spPr>
          <a:xfrm>
            <a:off x="2822966" y="2853241"/>
            <a:ext cx="12642068" cy="563880"/>
          </a:xfrm>
          <a:prstGeom prst="rect">
            <a:avLst/>
          </a:prstGeom>
        </p:spPr>
        <p:txBody>
          <a:bodyPr lIns="0" tIns="0" rIns="0" bIns="0" rtlCol="0" anchor="t">
            <a:spAutoFit/>
          </a:bodyPr>
          <a:lstStyle/>
          <a:p>
            <a:pPr algn="ctr">
              <a:lnSpc>
                <a:spcPts val="4619"/>
              </a:lnSpc>
            </a:pPr>
            <a:r>
              <a:rPr lang="en-US" sz="3299">
                <a:solidFill>
                  <a:srgbClr val="FFFFFF"/>
                </a:solidFill>
                <a:latin typeface="Caveat Brush"/>
                <a:ea typeface="Caveat Brush"/>
                <a:cs typeface="Caveat Brush"/>
                <a:sym typeface="Caveat Brush"/>
              </a:rPr>
              <a:t>Lorem ipsum dolor sit amet, consectetur adipiscing elit, sed do eiusmod tempor.</a:t>
            </a: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1868739" y="1700702"/>
            <a:ext cx="7527521" cy="6980065"/>
          </a:xfrm>
          <a:custGeom>
            <a:avLst/>
            <a:gdLst/>
            <a:ahLst/>
            <a:cxnLst/>
            <a:rect l="l" t="t" r="r" b="b"/>
            <a:pathLst>
              <a:path w="7527521" h="6980065">
                <a:moveTo>
                  <a:pt x="0" y="0"/>
                </a:moveTo>
                <a:lnTo>
                  <a:pt x="7527521" y="0"/>
                </a:lnTo>
                <a:lnTo>
                  <a:pt x="7527521" y="6980065"/>
                </a:lnTo>
                <a:lnTo>
                  <a:pt x="0" y="69800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028700" y="1603248"/>
            <a:ext cx="13139257" cy="1619250"/>
          </a:xfrm>
          <a:prstGeom prst="rect">
            <a:avLst/>
          </a:prstGeom>
        </p:spPr>
        <p:txBody>
          <a:bodyPr lIns="0" tIns="0" rIns="0" bIns="0" rtlCol="0" anchor="t">
            <a:spAutoFit/>
          </a:bodyPr>
          <a:lstStyle/>
          <a:p>
            <a:pPr algn="l">
              <a:lnSpc>
                <a:spcPts val="12000"/>
              </a:lnSpc>
            </a:pPr>
            <a:r>
              <a:rPr lang="en-US" sz="12000" spc="96">
                <a:solidFill>
                  <a:srgbClr val="FFFFFF"/>
                </a:solidFill>
                <a:latin typeface="Cabin Sketch"/>
                <a:ea typeface="Cabin Sketch"/>
                <a:cs typeface="Cabin Sketch"/>
                <a:sym typeface="Cabin Sketch"/>
              </a:rPr>
              <a:t>REMINDERS</a:t>
            </a:r>
          </a:p>
        </p:txBody>
      </p:sp>
      <p:sp>
        <p:nvSpPr>
          <p:cNvPr id="5" name="TextBox 5"/>
          <p:cNvSpPr txBox="1"/>
          <p:nvPr/>
        </p:nvSpPr>
        <p:spPr>
          <a:xfrm>
            <a:off x="2815807" y="4008382"/>
            <a:ext cx="8115300" cy="1144905"/>
          </a:xfrm>
          <a:prstGeom prst="rect">
            <a:avLst/>
          </a:prstGeom>
        </p:spPr>
        <p:txBody>
          <a:bodyPr lIns="0" tIns="0" rIns="0" bIns="0" rtlCol="0" anchor="t">
            <a:spAutoFit/>
          </a:bodyPr>
          <a:lstStyle/>
          <a:p>
            <a:pPr algn="just">
              <a:lnSpc>
                <a:spcPts val="4619"/>
              </a:lnSpc>
            </a:pPr>
            <a:r>
              <a:rPr lang="en-US" sz="3299">
                <a:solidFill>
                  <a:srgbClr val="F0F0F0"/>
                </a:solidFill>
                <a:latin typeface="Caveat Brush"/>
                <a:ea typeface="Caveat Brush"/>
                <a:cs typeface="Caveat Brush"/>
                <a:sym typeface="Caveat Brush"/>
              </a:rPr>
              <a:t>Lorem ipsum dolor sit amet, consectetur adipiscing elit, sed do eiusmod tempor incididunt ut labore et dolore.</a:t>
            </a:r>
          </a:p>
        </p:txBody>
      </p:sp>
      <p:sp>
        <p:nvSpPr>
          <p:cNvPr id="6" name="TextBox 6"/>
          <p:cNvSpPr txBox="1"/>
          <p:nvPr/>
        </p:nvSpPr>
        <p:spPr>
          <a:xfrm>
            <a:off x="1028700" y="4034735"/>
            <a:ext cx="2076184" cy="1339849"/>
          </a:xfrm>
          <a:prstGeom prst="rect">
            <a:avLst/>
          </a:prstGeom>
        </p:spPr>
        <p:txBody>
          <a:bodyPr lIns="0" tIns="0" rIns="0" bIns="0" rtlCol="0" anchor="t">
            <a:spAutoFit/>
          </a:bodyPr>
          <a:lstStyle/>
          <a:p>
            <a:pPr algn="l">
              <a:lnSpc>
                <a:spcPts val="9999"/>
              </a:lnSpc>
            </a:pPr>
            <a:r>
              <a:rPr lang="en-US" sz="9999" spc="79">
                <a:solidFill>
                  <a:srgbClr val="C1FF72"/>
                </a:solidFill>
                <a:latin typeface="Cabin Sketch"/>
                <a:ea typeface="Cabin Sketch"/>
                <a:cs typeface="Cabin Sketch"/>
                <a:sym typeface="Cabin Sketch"/>
              </a:rPr>
              <a:t>01</a:t>
            </a:r>
          </a:p>
        </p:txBody>
      </p:sp>
      <p:sp>
        <p:nvSpPr>
          <p:cNvPr id="7" name="TextBox 7"/>
          <p:cNvSpPr txBox="1"/>
          <p:nvPr/>
        </p:nvSpPr>
        <p:spPr>
          <a:xfrm>
            <a:off x="2815807" y="5768151"/>
            <a:ext cx="8115300" cy="1144905"/>
          </a:xfrm>
          <a:prstGeom prst="rect">
            <a:avLst/>
          </a:prstGeom>
        </p:spPr>
        <p:txBody>
          <a:bodyPr lIns="0" tIns="0" rIns="0" bIns="0" rtlCol="0" anchor="t">
            <a:spAutoFit/>
          </a:bodyPr>
          <a:lstStyle/>
          <a:p>
            <a:pPr algn="just">
              <a:lnSpc>
                <a:spcPts val="4619"/>
              </a:lnSpc>
            </a:pPr>
            <a:r>
              <a:rPr lang="en-US" sz="3299">
                <a:solidFill>
                  <a:srgbClr val="F0F0F0"/>
                </a:solidFill>
                <a:latin typeface="Caveat Brush"/>
                <a:ea typeface="Caveat Brush"/>
                <a:cs typeface="Caveat Brush"/>
                <a:sym typeface="Caveat Brush"/>
              </a:rPr>
              <a:t>Lorem ipsum dolor sit amet, consectetur adipiscing elit, sed do eiusmod tempor incididunt ut labore et dolore.</a:t>
            </a:r>
          </a:p>
        </p:txBody>
      </p:sp>
      <p:sp>
        <p:nvSpPr>
          <p:cNvPr id="8" name="TextBox 8"/>
          <p:cNvSpPr txBox="1"/>
          <p:nvPr/>
        </p:nvSpPr>
        <p:spPr>
          <a:xfrm>
            <a:off x="1028700" y="5794504"/>
            <a:ext cx="2076184" cy="1339849"/>
          </a:xfrm>
          <a:prstGeom prst="rect">
            <a:avLst/>
          </a:prstGeom>
        </p:spPr>
        <p:txBody>
          <a:bodyPr lIns="0" tIns="0" rIns="0" bIns="0" rtlCol="0" anchor="t">
            <a:spAutoFit/>
          </a:bodyPr>
          <a:lstStyle/>
          <a:p>
            <a:pPr algn="l">
              <a:lnSpc>
                <a:spcPts val="9999"/>
              </a:lnSpc>
            </a:pPr>
            <a:r>
              <a:rPr lang="en-US" sz="9999" spc="79">
                <a:solidFill>
                  <a:srgbClr val="FC8183"/>
                </a:solidFill>
                <a:latin typeface="Cabin Sketch"/>
                <a:ea typeface="Cabin Sketch"/>
                <a:cs typeface="Cabin Sketch"/>
                <a:sym typeface="Cabin Sketch"/>
              </a:rPr>
              <a:t>02</a:t>
            </a:r>
          </a:p>
        </p:txBody>
      </p:sp>
      <p:sp>
        <p:nvSpPr>
          <p:cNvPr id="9" name="TextBox 9"/>
          <p:cNvSpPr txBox="1"/>
          <p:nvPr/>
        </p:nvSpPr>
        <p:spPr>
          <a:xfrm>
            <a:off x="2815807" y="7527100"/>
            <a:ext cx="8115300" cy="1144905"/>
          </a:xfrm>
          <a:prstGeom prst="rect">
            <a:avLst/>
          </a:prstGeom>
        </p:spPr>
        <p:txBody>
          <a:bodyPr lIns="0" tIns="0" rIns="0" bIns="0" rtlCol="0" anchor="t">
            <a:spAutoFit/>
          </a:bodyPr>
          <a:lstStyle/>
          <a:p>
            <a:pPr algn="just">
              <a:lnSpc>
                <a:spcPts val="4619"/>
              </a:lnSpc>
            </a:pPr>
            <a:r>
              <a:rPr lang="en-US" sz="3299">
                <a:solidFill>
                  <a:srgbClr val="F0F0F0"/>
                </a:solidFill>
                <a:latin typeface="Caveat Brush"/>
                <a:ea typeface="Caveat Brush"/>
                <a:cs typeface="Caveat Brush"/>
                <a:sym typeface="Caveat Brush"/>
              </a:rPr>
              <a:t>Lorem ipsum dolor sit amet, consectetur adipiscing elit, sed do eiusmod tempor incididunt ut labore et dolore.</a:t>
            </a:r>
          </a:p>
        </p:txBody>
      </p:sp>
      <p:sp>
        <p:nvSpPr>
          <p:cNvPr id="10" name="TextBox 10"/>
          <p:cNvSpPr txBox="1"/>
          <p:nvPr/>
        </p:nvSpPr>
        <p:spPr>
          <a:xfrm>
            <a:off x="1028700" y="7553453"/>
            <a:ext cx="2076184" cy="1339849"/>
          </a:xfrm>
          <a:prstGeom prst="rect">
            <a:avLst/>
          </a:prstGeom>
        </p:spPr>
        <p:txBody>
          <a:bodyPr lIns="0" tIns="0" rIns="0" bIns="0" rtlCol="0" anchor="t">
            <a:spAutoFit/>
          </a:bodyPr>
          <a:lstStyle/>
          <a:p>
            <a:pPr algn="l">
              <a:lnSpc>
                <a:spcPts val="9999"/>
              </a:lnSpc>
            </a:pPr>
            <a:r>
              <a:rPr lang="en-US" sz="9999" spc="79">
                <a:solidFill>
                  <a:srgbClr val="FCC4E2"/>
                </a:solidFill>
                <a:latin typeface="Cabin Sketch"/>
                <a:ea typeface="Cabin Sketch"/>
                <a:cs typeface="Cabin Sketch"/>
                <a:sym typeface="Cabin Sketch"/>
              </a:rPr>
              <a:t>03</a:t>
            </a: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131416"/>
        </a:solidFill>
        <a:effectLst/>
      </p:bgPr>
    </p:bg>
    <p:spTree>
      <p:nvGrpSpPr>
        <p:cNvPr id="1" name="">
          <a:extLst>
            <a:ext uri="{FF2B5EF4-FFF2-40B4-BE49-F238E27FC236}">
              <a16:creationId xmlns:a16="http://schemas.microsoft.com/office/drawing/2014/main" id="{59AD9448-713A-F2FF-2C47-22C38907E11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97D50C4-E471-3CEA-5D13-DB0D92D6B62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44228A9E-2960-87BA-A4B4-A4B86C21CEA5}"/>
              </a:ext>
            </a:extLst>
          </p:cNvPr>
          <p:cNvSpPr/>
          <p:nvPr/>
        </p:nvSpPr>
        <p:spPr>
          <a:xfrm>
            <a:off x="12246793" y="1482522"/>
            <a:ext cx="5358218" cy="7775778"/>
          </a:xfrm>
          <a:custGeom>
            <a:avLst/>
            <a:gdLst/>
            <a:ahLst/>
            <a:cxnLst/>
            <a:rect l="l" t="t" r="r" b="b"/>
            <a:pathLst>
              <a:path w="5358218" h="7775778">
                <a:moveTo>
                  <a:pt x="0" y="0"/>
                </a:moveTo>
                <a:lnTo>
                  <a:pt x="5358218" y="0"/>
                </a:lnTo>
                <a:lnTo>
                  <a:pt x="5358218" y="7775778"/>
                </a:lnTo>
                <a:lnTo>
                  <a:pt x="0" y="77757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525D95E9-E903-A6A5-F48E-476398622F76}"/>
              </a:ext>
            </a:extLst>
          </p:cNvPr>
          <p:cNvSpPr txBox="1"/>
          <p:nvPr/>
        </p:nvSpPr>
        <p:spPr>
          <a:xfrm>
            <a:off x="1100880" y="1238250"/>
            <a:ext cx="16158420" cy="6191250"/>
          </a:xfrm>
          <a:prstGeom prst="rect">
            <a:avLst/>
          </a:prstGeom>
        </p:spPr>
        <p:txBody>
          <a:bodyPr lIns="0" tIns="0" rIns="0" bIns="0" rtlCol="0" anchor="t">
            <a:spAutoFit/>
          </a:bodyPr>
          <a:lstStyle/>
          <a:p>
            <a:pPr algn="l">
              <a:lnSpc>
                <a:spcPts val="12000"/>
              </a:lnSpc>
            </a:pPr>
            <a:r>
              <a:rPr lang="en-US" sz="12000" spc="96">
                <a:solidFill>
                  <a:srgbClr val="FFFFFF"/>
                </a:solidFill>
                <a:latin typeface="Cabin Sketch"/>
                <a:ea typeface="Cabin Sketch"/>
                <a:cs typeface="Cabin Sketch"/>
                <a:sym typeface="Cabin Sketch"/>
              </a:rPr>
              <a:t>“THIS IS A</a:t>
            </a:r>
          </a:p>
          <a:p>
            <a:pPr algn="l">
              <a:lnSpc>
                <a:spcPts val="12000"/>
              </a:lnSpc>
            </a:pPr>
            <a:r>
              <a:rPr lang="en-US" sz="12000" spc="96">
                <a:solidFill>
                  <a:srgbClr val="FFFFFF"/>
                </a:solidFill>
                <a:latin typeface="Cabin Sketch"/>
                <a:ea typeface="Cabin Sketch"/>
                <a:cs typeface="Cabin Sketch"/>
                <a:sym typeface="Cabin Sketch"/>
              </a:rPr>
              <a:t>QUOTE,WORDS</a:t>
            </a:r>
          </a:p>
          <a:p>
            <a:pPr algn="l">
              <a:lnSpc>
                <a:spcPts val="12000"/>
              </a:lnSpc>
            </a:pPr>
            <a:r>
              <a:rPr lang="en-US" sz="12000" spc="96">
                <a:solidFill>
                  <a:srgbClr val="FFFFFF"/>
                </a:solidFill>
                <a:latin typeface="Cabin Sketch"/>
                <a:ea typeface="Cabin Sketch"/>
                <a:cs typeface="Cabin Sketch"/>
                <a:sym typeface="Cabin Sketch"/>
              </a:rPr>
              <a:t>FULL OF</a:t>
            </a:r>
          </a:p>
          <a:p>
            <a:pPr algn="l">
              <a:lnSpc>
                <a:spcPts val="12000"/>
              </a:lnSpc>
            </a:pPr>
            <a:r>
              <a:rPr lang="en-US" sz="12000" spc="96">
                <a:solidFill>
                  <a:srgbClr val="FFFFFF"/>
                </a:solidFill>
                <a:latin typeface="Cabin Sketch"/>
                <a:ea typeface="Cabin Sketch"/>
                <a:cs typeface="Cabin Sketch"/>
                <a:sym typeface="Cabin Sketch"/>
              </a:rPr>
              <a:t>WISDOM.”</a:t>
            </a:r>
          </a:p>
        </p:txBody>
      </p:sp>
      <p:sp>
        <p:nvSpPr>
          <p:cNvPr id="5" name="TextBox 5">
            <a:extLst>
              <a:ext uri="{FF2B5EF4-FFF2-40B4-BE49-F238E27FC236}">
                <a16:creationId xmlns:a16="http://schemas.microsoft.com/office/drawing/2014/main" id="{5CB60DC3-8584-4C44-D1B5-63B6E7090259}"/>
              </a:ext>
            </a:extLst>
          </p:cNvPr>
          <p:cNvSpPr txBox="1"/>
          <p:nvPr/>
        </p:nvSpPr>
        <p:spPr>
          <a:xfrm>
            <a:off x="1100880" y="7858125"/>
            <a:ext cx="8935749" cy="1038225"/>
          </a:xfrm>
          <a:prstGeom prst="rect">
            <a:avLst/>
          </a:prstGeom>
        </p:spPr>
        <p:txBody>
          <a:bodyPr lIns="0" tIns="0" rIns="0" bIns="0" rtlCol="0" anchor="t">
            <a:spAutoFit/>
          </a:bodyPr>
          <a:lstStyle/>
          <a:p>
            <a:pPr algn="l">
              <a:lnSpc>
                <a:spcPts val="8400"/>
              </a:lnSpc>
            </a:pPr>
            <a:r>
              <a:rPr lang="en-US" sz="6000">
                <a:solidFill>
                  <a:srgbClr val="C1FF72"/>
                </a:solidFill>
                <a:latin typeface="Caveat Brush"/>
                <a:ea typeface="Caveat Brush"/>
                <a:cs typeface="Caveat Brush"/>
                <a:sym typeface="Caveat Brush"/>
              </a:rPr>
              <a:t>Someone Famous</a:t>
            </a:r>
          </a:p>
        </p:txBody>
      </p:sp>
    </p:spTree>
    <p:extLst>
      <p:ext uri="{BB962C8B-B14F-4D97-AF65-F5344CB8AC3E}">
        <p14:creationId xmlns:p14="http://schemas.microsoft.com/office/powerpoint/2010/main" val="776895070"/>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1028700" y="1238250"/>
            <a:ext cx="8538328" cy="1619250"/>
          </a:xfrm>
          <a:prstGeom prst="rect">
            <a:avLst/>
          </a:prstGeom>
        </p:spPr>
        <p:txBody>
          <a:bodyPr lIns="0" tIns="0" rIns="0" bIns="0" rtlCol="0" anchor="t">
            <a:spAutoFit/>
          </a:bodyPr>
          <a:lstStyle/>
          <a:p>
            <a:pPr algn="l">
              <a:lnSpc>
                <a:spcPts val="12000"/>
              </a:lnSpc>
            </a:pPr>
            <a:r>
              <a:rPr lang="en-US" sz="12000" spc="96">
                <a:solidFill>
                  <a:srgbClr val="FFFFFF"/>
                </a:solidFill>
                <a:latin typeface="Cabin Sketch"/>
                <a:ea typeface="Cabin Sketch"/>
                <a:cs typeface="Cabin Sketch"/>
                <a:sym typeface="Cabin Sketch"/>
              </a:rPr>
              <a:t>STATISTICS</a:t>
            </a:r>
          </a:p>
        </p:txBody>
      </p:sp>
      <p:sp>
        <p:nvSpPr>
          <p:cNvPr id="4" name="Freeform 4"/>
          <p:cNvSpPr/>
          <p:nvPr/>
        </p:nvSpPr>
        <p:spPr>
          <a:xfrm>
            <a:off x="9144000" y="1007800"/>
            <a:ext cx="8115300" cy="8056280"/>
          </a:xfrm>
          <a:custGeom>
            <a:avLst/>
            <a:gdLst/>
            <a:ahLst/>
            <a:cxnLst/>
            <a:rect l="l" t="t" r="r" b="b"/>
            <a:pathLst>
              <a:path w="8115300" h="8056280">
                <a:moveTo>
                  <a:pt x="0" y="0"/>
                </a:moveTo>
                <a:lnTo>
                  <a:pt x="8115300" y="0"/>
                </a:lnTo>
                <a:lnTo>
                  <a:pt x="8115300" y="8056280"/>
                </a:lnTo>
                <a:lnTo>
                  <a:pt x="0" y="80562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350373" y="2857500"/>
            <a:ext cx="8793627" cy="559594"/>
          </a:xfrm>
          <a:custGeom>
            <a:avLst/>
            <a:gdLst/>
            <a:ahLst/>
            <a:cxnLst/>
            <a:rect l="l" t="t" r="r" b="b"/>
            <a:pathLst>
              <a:path w="8793627" h="559594">
                <a:moveTo>
                  <a:pt x="0" y="0"/>
                </a:moveTo>
                <a:lnTo>
                  <a:pt x="8793627" y="0"/>
                </a:lnTo>
                <a:lnTo>
                  <a:pt x="8793627" y="559594"/>
                </a:lnTo>
                <a:lnTo>
                  <a:pt x="0" y="559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1028700" y="3951168"/>
            <a:ext cx="3542130" cy="873124"/>
          </a:xfrm>
          <a:prstGeom prst="rect">
            <a:avLst/>
          </a:prstGeom>
        </p:spPr>
        <p:txBody>
          <a:bodyPr lIns="0" tIns="0" rIns="0" bIns="0" rtlCol="0" anchor="t">
            <a:spAutoFit/>
          </a:bodyPr>
          <a:lstStyle/>
          <a:p>
            <a:pPr algn="l">
              <a:lnSpc>
                <a:spcPts val="7000"/>
              </a:lnSpc>
            </a:pPr>
            <a:r>
              <a:rPr lang="en-US" sz="5000">
                <a:solidFill>
                  <a:srgbClr val="FC8183"/>
                </a:solidFill>
                <a:latin typeface="Cabin Sketch"/>
                <a:ea typeface="Cabin Sketch"/>
                <a:cs typeface="Cabin Sketch"/>
                <a:sym typeface="Cabin Sketch"/>
              </a:rPr>
              <a:t>ITEM 1</a:t>
            </a:r>
          </a:p>
        </p:txBody>
      </p:sp>
      <p:sp>
        <p:nvSpPr>
          <p:cNvPr id="7" name="TextBox 7"/>
          <p:cNvSpPr txBox="1"/>
          <p:nvPr/>
        </p:nvSpPr>
        <p:spPr>
          <a:xfrm>
            <a:off x="1028700" y="5321781"/>
            <a:ext cx="3542130" cy="873124"/>
          </a:xfrm>
          <a:prstGeom prst="rect">
            <a:avLst/>
          </a:prstGeom>
        </p:spPr>
        <p:txBody>
          <a:bodyPr lIns="0" tIns="0" rIns="0" bIns="0" rtlCol="0" anchor="t">
            <a:spAutoFit/>
          </a:bodyPr>
          <a:lstStyle/>
          <a:p>
            <a:pPr algn="l">
              <a:lnSpc>
                <a:spcPts val="7000"/>
              </a:lnSpc>
            </a:pPr>
            <a:r>
              <a:rPr lang="en-US" sz="5000">
                <a:solidFill>
                  <a:srgbClr val="AAEBD7"/>
                </a:solidFill>
                <a:latin typeface="Cabin Sketch"/>
                <a:ea typeface="Cabin Sketch"/>
                <a:cs typeface="Cabin Sketch"/>
                <a:sym typeface="Cabin Sketch"/>
              </a:rPr>
              <a:t>ITEM 2</a:t>
            </a:r>
          </a:p>
        </p:txBody>
      </p:sp>
      <p:sp>
        <p:nvSpPr>
          <p:cNvPr id="8" name="TextBox 8"/>
          <p:cNvSpPr txBox="1"/>
          <p:nvPr/>
        </p:nvSpPr>
        <p:spPr>
          <a:xfrm>
            <a:off x="1028700" y="6690205"/>
            <a:ext cx="3542130" cy="873124"/>
          </a:xfrm>
          <a:prstGeom prst="rect">
            <a:avLst/>
          </a:prstGeom>
        </p:spPr>
        <p:txBody>
          <a:bodyPr lIns="0" tIns="0" rIns="0" bIns="0" rtlCol="0" anchor="t">
            <a:spAutoFit/>
          </a:bodyPr>
          <a:lstStyle/>
          <a:p>
            <a:pPr algn="l">
              <a:lnSpc>
                <a:spcPts val="7000"/>
              </a:lnSpc>
            </a:pPr>
            <a:r>
              <a:rPr lang="en-US" sz="5000">
                <a:solidFill>
                  <a:srgbClr val="FCC4E2"/>
                </a:solidFill>
                <a:latin typeface="Cabin Sketch"/>
                <a:ea typeface="Cabin Sketch"/>
                <a:cs typeface="Cabin Sketch"/>
                <a:sym typeface="Cabin Sketch"/>
              </a:rPr>
              <a:t>ITEM 3</a:t>
            </a:r>
          </a:p>
        </p:txBody>
      </p:sp>
      <p:sp>
        <p:nvSpPr>
          <p:cNvPr id="9" name="TextBox 9"/>
          <p:cNvSpPr txBox="1"/>
          <p:nvPr/>
        </p:nvSpPr>
        <p:spPr>
          <a:xfrm>
            <a:off x="1028700" y="8190956"/>
            <a:ext cx="3542130" cy="873124"/>
          </a:xfrm>
          <a:prstGeom prst="rect">
            <a:avLst/>
          </a:prstGeom>
        </p:spPr>
        <p:txBody>
          <a:bodyPr lIns="0" tIns="0" rIns="0" bIns="0" rtlCol="0" anchor="t">
            <a:spAutoFit/>
          </a:bodyPr>
          <a:lstStyle/>
          <a:p>
            <a:pPr algn="l">
              <a:lnSpc>
                <a:spcPts val="7000"/>
              </a:lnSpc>
            </a:pPr>
            <a:r>
              <a:rPr lang="en-US" sz="5000">
                <a:solidFill>
                  <a:srgbClr val="FEF5A6"/>
                </a:solidFill>
                <a:latin typeface="Cabin Sketch"/>
                <a:ea typeface="Cabin Sketch"/>
                <a:cs typeface="Cabin Sketch"/>
                <a:sym typeface="Cabin Sketch"/>
              </a:rPr>
              <a:t>ITEM 4</a:t>
            </a:r>
          </a:p>
        </p:txBody>
      </p:sp>
      <p:sp>
        <p:nvSpPr>
          <p:cNvPr id="10" name="TextBox 10"/>
          <p:cNvSpPr txBox="1"/>
          <p:nvPr/>
        </p:nvSpPr>
        <p:spPr>
          <a:xfrm>
            <a:off x="3691651" y="3962882"/>
            <a:ext cx="3542130" cy="863599"/>
          </a:xfrm>
          <a:prstGeom prst="rect">
            <a:avLst/>
          </a:prstGeom>
        </p:spPr>
        <p:txBody>
          <a:bodyPr lIns="0" tIns="0" rIns="0" bIns="0" rtlCol="0" anchor="t">
            <a:spAutoFit/>
          </a:bodyPr>
          <a:lstStyle/>
          <a:p>
            <a:pPr algn="l">
              <a:lnSpc>
                <a:spcPts val="7000"/>
              </a:lnSpc>
            </a:pPr>
            <a:r>
              <a:rPr lang="en-US" sz="5000">
                <a:solidFill>
                  <a:srgbClr val="F0F0F0"/>
                </a:solidFill>
                <a:latin typeface="Caveat Brush"/>
                <a:ea typeface="Caveat Brush"/>
                <a:cs typeface="Caveat Brush"/>
                <a:sym typeface="Caveat Brush"/>
              </a:rPr>
              <a:t>50%</a:t>
            </a:r>
          </a:p>
        </p:txBody>
      </p:sp>
      <p:sp>
        <p:nvSpPr>
          <p:cNvPr id="11" name="TextBox 11"/>
          <p:cNvSpPr txBox="1"/>
          <p:nvPr/>
        </p:nvSpPr>
        <p:spPr>
          <a:xfrm>
            <a:off x="3691651" y="5331306"/>
            <a:ext cx="3542130" cy="863599"/>
          </a:xfrm>
          <a:prstGeom prst="rect">
            <a:avLst/>
          </a:prstGeom>
        </p:spPr>
        <p:txBody>
          <a:bodyPr lIns="0" tIns="0" rIns="0" bIns="0" rtlCol="0" anchor="t">
            <a:spAutoFit/>
          </a:bodyPr>
          <a:lstStyle/>
          <a:p>
            <a:pPr algn="l">
              <a:lnSpc>
                <a:spcPts val="7000"/>
              </a:lnSpc>
            </a:pPr>
            <a:r>
              <a:rPr lang="en-US" sz="5000">
                <a:solidFill>
                  <a:srgbClr val="F0F0F0"/>
                </a:solidFill>
                <a:latin typeface="Caveat Brush"/>
                <a:ea typeface="Caveat Brush"/>
                <a:cs typeface="Caveat Brush"/>
                <a:sym typeface="Caveat Brush"/>
              </a:rPr>
              <a:t>20%</a:t>
            </a:r>
          </a:p>
        </p:txBody>
      </p:sp>
      <p:sp>
        <p:nvSpPr>
          <p:cNvPr id="12" name="TextBox 12"/>
          <p:cNvSpPr txBox="1"/>
          <p:nvPr/>
        </p:nvSpPr>
        <p:spPr>
          <a:xfrm>
            <a:off x="3691651" y="6699730"/>
            <a:ext cx="3542130" cy="863599"/>
          </a:xfrm>
          <a:prstGeom prst="rect">
            <a:avLst/>
          </a:prstGeom>
        </p:spPr>
        <p:txBody>
          <a:bodyPr lIns="0" tIns="0" rIns="0" bIns="0" rtlCol="0" anchor="t">
            <a:spAutoFit/>
          </a:bodyPr>
          <a:lstStyle/>
          <a:p>
            <a:pPr algn="l">
              <a:lnSpc>
                <a:spcPts val="7000"/>
              </a:lnSpc>
            </a:pPr>
            <a:r>
              <a:rPr lang="en-US" sz="5000">
                <a:solidFill>
                  <a:srgbClr val="F0F0F0"/>
                </a:solidFill>
                <a:latin typeface="Caveat Brush"/>
                <a:ea typeface="Caveat Brush"/>
                <a:cs typeface="Caveat Brush"/>
                <a:sym typeface="Caveat Brush"/>
              </a:rPr>
              <a:t>20%</a:t>
            </a:r>
          </a:p>
        </p:txBody>
      </p:sp>
      <p:sp>
        <p:nvSpPr>
          <p:cNvPr id="13" name="TextBox 13"/>
          <p:cNvSpPr txBox="1"/>
          <p:nvPr/>
        </p:nvSpPr>
        <p:spPr>
          <a:xfrm>
            <a:off x="3691651" y="8200481"/>
            <a:ext cx="3542130" cy="863599"/>
          </a:xfrm>
          <a:prstGeom prst="rect">
            <a:avLst/>
          </a:prstGeom>
        </p:spPr>
        <p:txBody>
          <a:bodyPr lIns="0" tIns="0" rIns="0" bIns="0" rtlCol="0" anchor="t">
            <a:spAutoFit/>
          </a:bodyPr>
          <a:lstStyle/>
          <a:p>
            <a:pPr algn="l">
              <a:lnSpc>
                <a:spcPts val="7000"/>
              </a:lnSpc>
            </a:pPr>
            <a:r>
              <a:rPr lang="en-US" sz="5000">
                <a:solidFill>
                  <a:srgbClr val="F0F0F0"/>
                </a:solidFill>
                <a:latin typeface="Caveat Brush"/>
                <a:ea typeface="Caveat Brush"/>
                <a:cs typeface="Caveat Brush"/>
                <a:sym typeface="Caveat Brush"/>
              </a:rPr>
              <a:t>10%</a:t>
            </a: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028700" y="3933161"/>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689455" y="3933161"/>
            <a:ext cx="4909091" cy="4927408"/>
          </a:xfrm>
          <a:custGeom>
            <a:avLst/>
            <a:gdLst/>
            <a:ahLst/>
            <a:cxnLst/>
            <a:rect l="l" t="t" r="r" b="b"/>
            <a:pathLst>
              <a:path w="4909091" h="4927408">
                <a:moveTo>
                  <a:pt x="0" y="0"/>
                </a:moveTo>
                <a:lnTo>
                  <a:pt x="4909090" y="0"/>
                </a:lnTo>
                <a:lnTo>
                  <a:pt x="4909090" y="4927408"/>
                </a:lnTo>
                <a:lnTo>
                  <a:pt x="0" y="49274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350209" y="3933161"/>
            <a:ext cx="4909091" cy="4927408"/>
          </a:xfrm>
          <a:custGeom>
            <a:avLst/>
            <a:gdLst/>
            <a:ahLst/>
            <a:cxnLst/>
            <a:rect l="l" t="t" r="r" b="b"/>
            <a:pathLst>
              <a:path w="4909091" h="4927408">
                <a:moveTo>
                  <a:pt x="0" y="0"/>
                </a:moveTo>
                <a:lnTo>
                  <a:pt x="4909091" y="0"/>
                </a:lnTo>
                <a:lnTo>
                  <a:pt x="4909091" y="4927408"/>
                </a:lnTo>
                <a:lnTo>
                  <a:pt x="0" y="49274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1028700" y="1702812"/>
            <a:ext cx="16230600" cy="1470026"/>
          </a:xfrm>
          <a:prstGeom prst="rect">
            <a:avLst/>
          </a:prstGeom>
        </p:spPr>
        <p:txBody>
          <a:bodyPr lIns="0" tIns="0" rIns="0" bIns="0" rtlCol="0" anchor="t">
            <a:spAutoFit/>
          </a:bodyPr>
          <a:lstStyle/>
          <a:p>
            <a:pPr algn="ctr">
              <a:lnSpc>
                <a:spcPts val="11000"/>
              </a:lnSpc>
            </a:pPr>
            <a:r>
              <a:rPr lang="en-US" sz="11000" spc="88">
                <a:solidFill>
                  <a:srgbClr val="FFFFFF"/>
                </a:solidFill>
                <a:latin typeface="Cabin Sketch"/>
                <a:ea typeface="Cabin Sketch"/>
                <a:cs typeface="Cabin Sketch"/>
                <a:sym typeface="Cabin Sketch"/>
              </a:rPr>
              <a:t>STUDENT’S CHALLENGES</a:t>
            </a:r>
          </a:p>
        </p:txBody>
      </p:sp>
      <p:sp>
        <p:nvSpPr>
          <p:cNvPr id="7" name="TextBox 7"/>
          <p:cNvSpPr txBox="1"/>
          <p:nvPr/>
        </p:nvSpPr>
        <p:spPr>
          <a:xfrm>
            <a:off x="2186552" y="5058603"/>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
        <p:nvSpPr>
          <p:cNvPr id="8" name="TextBox 8"/>
          <p:cNvSpPr txBox="1"/>
          <p:nvPr/>
        </p:nvSpPr>
        <p:spPr>
          <a:xfrm>
            <a:off x="2186552" y="5912678"/>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
        <p:nvSpPr>
          <p:cNvPr id="9" name="TextBox 9"/>
          <p:cNvSpPr txBox="1"/>
          <p:nvPr/>
        </p:nvSpPr>
        <p:spPr>
          <a:xfrm>
            <a:off x="2140219" y="6766752"/>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
        <p:nvSpPr>
          <p:cNvPr id="10" name="TextBox 10"/>
          <p:cNvSpPr txBox="1"/>
          <p:nvPr/>
        </p:nvSpPr>
        <p:spPr>
          <a:xfrm>
            <a:off x="7847307" y="5058603"/>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
        <p:nvSpPr>
          <p:cNvPr id="11" name="TextBox 11"/>
          <p:cNvSpPr txBox="1"/>
          <p:nvPr/>
        </p:nvSpPr>
        <p:spPr>
          <a:xfrm>
            <a:off x="7847307" y="5912678"/>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
        <p:nvSpPr>
          <p:cNvPr id="12" name="TextBox 12"/>
          <p:cNvSpPr txBox="1"/>
          <p:nvPr/>
        </p:nvSpPr>
        <p:spPr>
          <a:xfrm>
            <a:off x="7800974" y="6766752"/>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
        <p:nvSpPr>
          <p:cNvPr id="13" name="TextBox 13"/>
          <p:cNvSpPr txBox="1"/>
          <p:nvPr/>
        </p:nvSpPr>
        <p:spPr>
          <a:xfrm>
            <a:off x="13508061" y="5058603"/>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
        <p:nvSpPr>
          <p:cNvPr id="14" name="TextBox 14"/>
          <p:cNvSpPr txBox="1"/>
          <p:nvPr/>
        </p:nvSpPr>
        <p:spPr>
          <a:xfrm>
            <a:off x="13508061" y="5912678"/>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
        <p:nvSpPr>
          <p:cNvPr id="15" name="TextBox 15"/>
          <p:cNvSpPr txBox="1"/>
          <p:nvPr/>
        </p:nvSpPr>
        <p:spPr>
          <a:xfrm>
            <a:off x="13461729" y="6766752"/>
            <a:ext cx="2639719" cy="863599"/>
          </a:xfrm>
          <a:prstGeom prst="rect">
            <a:avLst/>
          </a:prstGeom>
        </p:spPr>
        <p:txBody>
          <a:bodyPr lIns="0" tIns="0" rIns="0" bIns="0" rtlCol="0" anchor="t">
            <a:spAutoFit/>
          </a:bodyPr>
          <a:lstStyle/>
          <a:p>
            <a:pPr algn="ctr">
              <a:lnSpc>
                <a:spcPts val="7000"/>
              </a:lnSpc>
            </a:pPr>
            <a:r>
              <a:rPr lang="en-US" sz="5000">
                <a:solidFill>
                  <a:srgbClr val="F0F0F0"/>
                </a:solidFill>
                <a:latin typeface="Caveat Brush"/>
                <a:ea typeface="Caveat Brush"/>
                <a:cs typeface="Caveat Brush"/>
                <a:sym typeface="Caveat Brush"/>
              </a:rPr>
              <a:t>Challenge</a:t>
            </a: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grpSp>
        <p:nvGrpSpPr>
          <p:cNvPr id="3" name="Group 3"/>
          <p:cNvGrpSpPr/>
          <p:nvPr/>
        </p:nvGrpSpPr>
        <p:grpSpPr>
          <a:xfrm>
            <a:off x="10500497" y="847048"/>
            <a:ext cx="6430956" cy="8411252"/>
            <a:chOff x="0" y="0"/>
            <a:chExt cx="1074666" cy="1405590"/>
          </a:xfrm>
        </p:grpSpPr>
        <p:sp>
          <p:nvSpPr>
            <p:cNvPr id="4" name="Freeform 4"/>
            <p:cNvSpPr/>
            <p:nvPr/>
          </p:nvSpPr>
          <p:spPr>
            <a:xfrm>
              <a:off x="0" y="0"/>
              <a:ext cx="1074666" cy="1405590"/>
            </a:xfrm>
            <a:custGeom>
              <a:avLst/>
              <a:gdLst/>
              <a:ahLst/>
              <a:cxnLst/>
              <a:rect l="l" t="t" r="r" b="b"/>
              <a:pathLst>
                <a:path w="1074666" h="1405590">
                  <a:moveTo>
                    <a:pt x="27689" y="0"/>
                  </a:moveTo>
                  <a:lnTo>
                    <a:pt x="1046977" y="0"/>
                  </a:lnTo>
                  <a:cubicBezTo>
                    <a:pt x="1062269" y="0"/>
                    <a:pt x="1074666" y="12397"/>
                    <a:pt x="1074666" y="27689"/>
                  </a:cubicBezTo>
                  <a:lnTo>
                    <a:pt x="1074666" y="1377901"/>
                  </a:lnTo>
                  <a:cubicBezTo>
                    <a:pt x="1074666" y="1393193"/>
                    <a:pt x="1062269" y="1405590"/>
                    <a:pt x="1046977" y="1405590"/>
                  </a:cubicBezTo>
                  <a:lnTo>
                    <a:pt x="27689" y="1405590"/>
                  </a:lnTo>
                  <a:cubicBezTo>
                    <a:pt x="12397" y="1405590"/>
                    <a:pt x="0" y="1393193"/>
                    <a:pt x="0" y="1377901"/>
                  </a:cubicBezTo>
                  <a:lnTo>
                    <a:pt x="0" y="27689"/>
                  </a:lnTo>
                  <a:cubicBezTo>
                    <a:pt x="0" y="12397"/>
                    <a:pt x="12397" y="0"/>
                    <a:pt x="27689" y="0"/>
                  </a:cubicBezTo>
                  <a:close/>
                </a:path>
              </a:pathLst>
            </a:custGeom>
            <a:blipFill>
              <a:blip r:embed="rId3"/>
              <a:stretch>
                <a:fillRect t="-2892" b="-11792"/>
              </a:stretch>
            </a:blipFill>
          </p:spPr>
          <p:txBody>
            <a:bodyPr/>
            <a:lstStyle/>
            <a:p>
              <a:endParaRPr lang="en-US"/>
            </a:p>
          </p:txBody>
        </p:sp>
      </p:grpSp>
      <p:sp>
        <p:nvSpPr>
          <p:cNvPr id="5" name="TextBox 5"/>
          <p:cNvSpPr txBox="1"/>
          <p:nvPr/>
        </p:nvSpPr>
        <p:spPr>
          <a:xfrm>
            <a:off x="1028700" y="1238250"/>
            <a:ext cx="8115300" cy="3143250"/>
          </a:xfrm>
          <a:prstGeom prst="rect">
            <a:avLst/>
          </a:prstGeom>
        </p:spPr>
        <p:txBody>
          <a:bodyPr lIns="0" tIns="0" rIns="0" bIns="0" rtlCol="0" anchor="t">
            <a:spAutoFit/>
          </a:bodyPr>
          <a:lstStyle/>
          <a:p>
            <a:pPr algn="l">
              <a:lnSpc>
                <a:spcPts val="12000"/>
              </a:lnSpc>
            </a:pPr>
            <a:r>
              <a:rPr lang="en-US" sz="12000" spc="96">
                <a:solidFill>
                  <a:srgbClr val="FFFFFF"/>
                </a:solidFill>
                <a:latin typeface="Cabin Sketch"/>
                <a:ea typeface="Cabin Sketch"/>
                <a:cs typeface="Cabin Sketch"/>
                <a:sym typeface="Cabin Sketch"/>
              </a:rPr>
              <a:t>TEACHER’S</a:t>
            </a:r>
          </a:p>
          <a:p>
            <a:pPr algn="l">
              <a:lnSpc>
                <a:spcPts val="12000"/>
              </a:lnSpc>
            </a:pPr>
            <a:r>
              <a:rPr lang="en-US" sz="12000" spc="96">
                <a:solidFill>
                  <a:srgbClr val="FFFFFF"/>
                </a:solidFill>
                <a:latin typeface="Cabin Sketch"/>
                <a:ea typeface="Cabin Sketch"/>
                <a:cs typeface="Cabin Sketch"/>
                <a:sym typeface="Cabin Sketch"/>
              </a:rPr>
              <a:t>ROLE</a:t>
            </a:r>
          </a:p>
        </p:txBody>
      </p:sp>
      <p:sp>
        <p:nvSpPr>
          <p:cNvPr id="6" name="TextBox 6"/>
          <p:cNvSpPr txBox="1"/>
          <p:nvPr/>
        </p:nvSpPr>
        <p:spPr>
          <a:xfrm>
            <a:off x="1028700" y="4836955"/>
            <a:ext cx="8115300" cy="4050030"/>
          </a:xfrm>
          <a:prstGeom prst="rect">
            <a:avLst/>
          </a:prstGeom>
        </p:spPr>
        <p:txBody>
          <a:bodyPr lIns="0" tIns="0" rIns="0" bIns="0" rtlCol="0" anchor="t">
            <a:spAutoFit/>
          </a:bodyPr>
          <a:lstStyle/>
          <a:p>
            <a:pPr algn="just">
              <a:lnSpc>
                <a:spcPts val="4619"/>
              </a:lnSpc>
            </a:pPr>
            <a:r>
              <a:rPr lang="en-US" sz="3299">
                <a:solidFill>
                  <a:srgbClr val="FFFFFF"/>
                </a:solidFill>
                <a:latin typeface="Caveat Brush"/>
                <a:ea typeface="Caveat Brush"/>
                <a:cs typeface="Caveat Brush"/>
                <a:sym typeface="Caveat Brush"/>
              </a:rPr>
              <a:t>Lorem ipsum dolor sit amet, consectetur adipiscing elit, sed do eiusmod tempor incididunt ut labore et dolore magna aliqua. Ut enim ad minim veniam, quis nostrud exercitation ullamco laboris nisi ut aliquip ex ea commodo consequat. Lorem ipsum dolor sit amet, consectetur adipiscing elit, sed do eiusmod tempor incididunt ut labore et dolore magna aliqua.</a:t>
            </a:r>
          </a:p>
        </p:txBody>
      </p:sp>
      <p:sp>
        <p:nvSpPr>
          <p:cNvPr id="7" name="Freeform 7"/>
          <p:cNvSpPr/>
          <p:nvPr/>
        </p:nvSpPr>
        <p:spPr>
          <a:xfrm>
            <a:off x="14479726" y="7253171"/>
            <a:ext cx="3808274" cy="2520385"/>
          </a:xfrm>
          <a:custGeom>
            <a:avLst/>
            <a:gdLst/>
            <a:ahLst/>
            <a:cxnLst/>
            <a:rect l="l" t="t" r="r" b="b"/>
            <a:pathLst>
              <a:path w="3808274" h="2520385">
                <a:moveTo>
                  <a:pt x="0" y="0"/>
                </a:moveTo>
                <a:lnTo>
                  <a:pt x="3808274" y="0"/>
                </a:lnTo>
                <a:lnTo>
                  <a:pt x="3808274" y="2520385"/>
                </a:lnTo>
                <a:lnTo>
                  <a:pt x="0" y="25203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319518" y="3442834"/>
            <a:ext cx="4429712" cy="3608189"/>
          </a:xfrm>
          <a:custGeom>
            <a:avLst/>
            <a:gdLst/>
            <a:ahLst/>
            <a:cxnLst/>
            <a:rect l="l" t="t" r="r" b="b"/>
            <a:pathLst>
              <a:path w="4429712" h="3608189">
                <a:moveTo>
                  <a:pt x="0" y="0"/>
                </a:moveTo>
                <a:lnTo>
                  <a:pt x="4429713" y="0"/>
                </a:lnTo>
                <a:lnTo>
                  <a:pt x="4429713" y="3608189"/>
                </a:lnTo>
                <a:lnTo>
                  <a:pt x="0" y="3608189"/>
                </a:lnTo>
                <a:lnTo>
                  <a:pt x="0" y="0"/>
                </a:lnTo>
                <a:close/>
              </a:path>
            </a:pathLst>
          </a:custGeom>
          <a:blipFill>
            <a:blip r:embed="rId3"/>
            <a:stretch>
              <a:fillRect l="-11090" r="-11090"/>
            </a:stretch>
          </a:blipFill>
        </p:spPr>
        <p:txBody>
          <a:bodyPr/>
          <a:lstStyle/>
          <a:p>
            <a:endParaRPr lang="en-US"/>
          </a:p>
        </p:txBody>
      </p:sp>
      <p:sp>
        <p:nvSpPr>
          <p:cNvPr id="4" name="Freeform 4"/>
          <p:cNvSpPr/>
          <p:nvPr/>
        </p:nvSpPr>
        <p:spPr>
          <a:xfrm>
            <a:off x="4408200" y="3442834"/>
            <a:ext cx="4588163" cy="3608189"/>
          </a:xfrm>
          <a:custGeom>
            <a:avLst/>
            <a:gdLst/>
            <a:ahLst/>
            <a:cxnLst/>
            <a:rect l="l" t="t" r="r" b="b"/>
            <a:pathLst>
              <a:path w="4588163" h="3608189">
                <a:moveTo>
                  <a:pt x="0" y="0"/>
                </a:moveTo>
                <a:lnTo>
                  <a:pt x="4588162" y="0"/>
                </a:lnTo>
                <a:lnTo>
                  <a:pt x="4588162" y="3608189"/>
                </a:lnTo>
                <a:lnTo>
                  <a:pt x="0" y="3608189"/>
                </a:lnTo>
                <a:lnTo>
                  <a:pt x="0" y="0"/>
                </a:lnTo>
                <a:close/>
              </a:path>
            </a:pathLst>
          </a:custGeom>
          <a:blipFill>
            <a:blip r:embed="rId4"/>
            <a:stretch>
              <a:fillRect l="-8907" r="-8907"/>
            </a:stretch>
          </a:blipFill>
        </p:spPr>
        <p:txBody>
          <a:bodyPr/>
          <a:lstStyle/>
          <a:p>
            <a:endParaRPr lang="en-US"/>
          </a:p>
        </p:txBody>
      </p:sp>
      <p:sp>
        <p:nvSpPr>
          <p:cNvPr id="5" name="TextBox 5"/>
          <p:cNvSpPr txBox="1"/>
          <p:nvPr/>
        </p:nvSpPr>
        <p:spPr>
          <a:xfrm>
            <a:off x="1028700" y="1238250"/>
            <a:ext cx="16230600" cy="1619250"/>
          </a:xfrm>
          <a:prstGeom prst="rect">
            <a:avLst/>
          </a:prstGeom>
        </p:spPr>
        <p:txBody>
          <a:bodyPr lIns="0" tIns="0" rIns="0" bIns="0" rtlCol="0" anchor="t">
            <a:spAutoFit/>
          </a:bodyPr>
          <a:lstStyle/>
          <a:p>
            <a:pPr algn="ctr">
              <a:lnSpc>
                <a:spcPts val="12000"/>
              </a:lnSpc>
            </a:pPr>
            <a:r>
              <a:rPr lang="en-US" sz="12000" spc="96">
                <a:solidFill>
                  <a:srgbClr val="FFFFFF"/>
                </a:solidFill>
                <a:latin typeface="Cabin Sketch"/>
                <a:ea typeface="Cabin Sketch"/>
                <a:cs typeface="Cabin Sketch"/>
                <a:sym typeface="Cabin Sketch"/>
              </a:rPr>
              <a:t>STUDENTS GALLERY</a:t>
            </a:r>
          </a:p>
        </p:txBody>
      </p:sp>
      <p:sp>
        <p:nvSpPr>
          <p:cNvPr id="6" name="Freeform 6"/>
          <p:cNvSpPr/>
          <p:nvPr/>
        </p:nvSpPr>
        <p:spPr>
          <a:xfrm>
            <a:off x="9291638" y="3442834"/>
            <a:ext cx="4429712" cy="3608189"/>
          </a:xfrm>
          <a:custGeom>
            <a:avLst/>
            <a:gdLst/>
            <a:ahLst/>
            <a:cxnLst/>
            <a:rect l="l" t="t" r="r" b="b"/>
            <a:pathLst>
              <a:path w="4429712" h="3608189">
                <a:moveTo>
                  <a:pt x="0" y="0"/>
                </a:moveTo>
                <a:lnTo>
                  <a:pt x="4429712" y="0"/>
                </a:lnTo>
                <a:lnTo>
                  <a:pt x="4429712" y="3608189"/>
                </a:lnTo>
                <a:lnTo>
                  <a:pt x="0" y="3608189"/>
                </a:lnTo>
                <a:lnTo>
                  <a:pt x="0" y="0"/>
                </a:lnTo>
                <a:close/>
              </a:path>
            </a:pathLst>
          </a:custGeom>
          <a:blipFill>
            <a:blip r:embed="rId5"/>
            <a:stretch>
              <a:fillRect t="-14366" b="-69785"/>
            </a:stretch>
          </a:blipFill>
        </p:spPr>
        <p:txBody>
          <a:bodyPr/>
          <a:lstStyle/>
          <a:p>
            <a:endParaRPr lang="en-US"/>
          </a:p>
        </p:txBody>
      </p:sp>
      <p:sp>
        <p:nvSpPr>
          <p:cNvPr id="7" name="Freeform 7"/>
          <p:cNvSpPr/>
          <p:nvPr/>
        </p:nvSpPr>
        <p:spPr>
          <a:xfrm>
            <a:off x="14019355" y="3442834"/>
            <a:ext cx="4588163" cy="3608189"/>
          </a:xfrm>
          <a:custGeom>
            <a:avLst/>
            <a:gdLst/>
            <a:ahLst/>
            <a:cxnLst/>
            <a:rect l="l" t="t" r="r" b="b"/>
            <a:pathLst>
              <a:path w="4588163" h="3608189">
                <a:moveTo>
                  <a:pt x="0" y="0"/>
                </a:moveTo>
                <a:lnTo>
                  <a:pt x="4588163" y="0"/>
                </a:lnTo>
                <a:lnTo>
                  <a:pt x="4588163" y="3608189"/>
                </a:lnTo>
                <a:lnTo>
                  <a:pt x="0" y="3608189"/>
                </a:lnTo>
                <a:lnTo>
                  <a:pt x="0" y="0"/>
                </a:lnTo>
                <a:close/>
              </a:path>
            </a:pathLst>
          </a:custGeom>
          <a:blipFill>
            <a:blip r:embed="rId6"/>
            <a:stretch>
              <a:fillRect l="-8980" r="-8980"/>
            </a:stretch>
          </a:blipFill>
        </p:spPr>
        <p:txBody>
          <a:bodyPr/>
          <a:lstStyle/>
          <a:p>
            <a:endParaRPr lang="en-US"/>
          </a:p>
        </p:txBody>
      </p:sp>
      <p:sp>
        <p:nvSpPr>
          <p:cNvPr id="8" name="TextBox 8"/>
          <p:cNvSpPr txBox="1"/>
          <p:nvPr/>
        </p:nvSpPr>
        <p:spPr>
          <a:xfrm>
            <a:off x="1501632" y="7877131"/>
            <a:ext cx="15284737" cy="1144905"/>
          </a:xfrm>
          <a:prstGeom prst="rect">
            <a:avLst/>
          </a:prstGeom>
        </p:spPr>
        <p:txBody>
          <a:bodyPr lIns="0" tIns="0" rIns="0" bIns="0" rtlCol="0" anchor="t">
            <a:spAutoFit/>
          </a:bodyPr>
          <a:lstStyle/>
          <a:p>
            <a:pPr algn="just">
              <a:lnSpc>
                <a:spcPts val="4619"/>
              </a:lnSpc>
            </a:pPr>
            <a:r>
              <a:rPr lang="en-US" sz="3299">
                <a:solidFill>
                  <a:srgbClr val="FFFFFF"/>
                </a:solidFill>
                <a:latin typeface="Caveat Brush"/>
                <a:ea typeface="Caveat Brush"/>
                <a:cs typeface="Caveat Brush"/>
                <a:sym typeface="Caveat Brush"/>
              </a:rPr>
              <a:t>Lorem ipsum dolor sit amet, consectetur adipiscing elit, sed do eiusmod tempor incididunt ut labore et dolore magna aliqua. Ut enim ad minim veniam, quis nostrud exercitation ullamco laboris nisi ut aliquip.</a:t>
            </a:r>
          </a:p>
        </p:txBody>
      </p:sp>
      <p:sp>
        <p:nvSpPr>
          <p:cNvPr id="9" name="Freeform 9"/>
          <p:cNvSpPr/>
          <p:nvPr/>
        </p:nvSpPr>
        <p:spPr>
          <a:xfrm rot="-781913">
            <a:off x="619295" y="644482"/>
            <a:ext cx="1157531" cy="1183349"/>
          </a:xfrm>
          <a:custGeom>
            <a:avLst/>
            <a:gdLst/>
            <a:ahLst/>
            <a:cxnLst/>
            <a:rect l="l" t="t" r="r" b="b"/>
            <a:pathLst>
              <a:path w="1157531" h="1183349">
                <a:moveTo>
                  <a:pt x="0" y="0"/>
                </a:moveTo>
                <a:lnTo>
                  <a:pt x="1157531" y="0"/>
                </a:lnTo>
                <a:lnTo>
                  <a:pt x="1157531" y="1183349"/>
                </a:lnTo>
                <a:lnTo>
                  <a:pt x="0" y="11833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rot="1549232">
            <a:off x="16348429" y="209028"/>
            <a:ext cx="1284390" cy="2166915"/>
          </a:xfrm>
          <a:custGeom>
            <a:avLst/>
            <a:gdLst/>
            <a:ahLst/>
            <a:cxnLst/>
            <a:rect l="l" t="t" r="r" b="b"/>
            <a:pathLst>
              <a:path w="1284390" h="2166915">
                <a:moveTo>
                  <a:pt x="0" y="0"/>
                </a:moveTo>
                <a:lnTo>
                  <a:pt x="1284390" y="0"/>
                </a:lnTo>
                <a:lnTo>
                  <a:pt x="1284390" y="2166915"/>
                </a:lnTo>
                <a:lnTo>
                  <a:pt x="0" y="21669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grpSp>
        <p:nvGrpSpPr>
          <p:cNvPr id="3" name="Group 3"/>
          <p:cNvGrpSpPr/>
          <p:nvPr/>
        </p:nvGrpSpPr>
        <p:grpSpPr>
          <a:xfrm>
            <a:off x="10828344" y="1028700"/>
            <a:ext cx="6430956" cy="8229600"/>
            <a:chOff x="0" y="0"/>
            <a:chExt cx="1074666" cy="1375234"/>
          </a:xfrm>
        </p:grpSpPr>
        <p:sp>
          <p:nvSpPr>
            <p:cNvPr id="4" name="Freeform 4"/>
            <p:cNvSpPr/>
            <p:nvPr/>
          </p:nvSpPr>
          <p:spPr>
            <a:xfrm>
              <a:off x="0" y="0"/>
              <a:ext cx="1074666" cy="1375234"/>
            </a:xfrm>
            <a:custGeom>
              <a:avLst/>
              <a:gdLst/>
              <a:ahLst/>
              <a:cxnLst/>
              <a:rect l="l" t="t" r="r" b="b"/>
              <a:pathLst>
                <a:path w="1074666" h="1375234">
                  <a:moveTo>
                    <a:pt x="27689" y="0"/>
                  </a:moveTo>
                  <a:lnTo>
                    <a:pt x="1046977" y="0"/>
                  </a:lnTo>
                  <a:cubicBezTo>
                    <a:pt x="1062269" y="0"/>
                    <a:pt x="1074666" y="12397"/>
                    <a:pt x="1074666" y="27689"/>
                  </a:cubicBezTo>
                  <a:lnTo>
                    <a:pt x="1074666" y="1347546"/>
                  </a:lnTo>
                  <a:cubicBezTo>
                    <a:pt x="1074666" y="1362838"/>
                    <a:pt x="1062269" y="1375234"/>
                    <a:pt x="1046977" y="1375234"/>
                  </a:cubicBezTo>
                  <a:lnTo>
                    <a:pt x="27689" y="1375234"/>
                  </a:lnTo>
                  <a:cubicBezTo>
                    <a:pt x="12397" y="1375234"/>
                    <a:pt x="0" y="1362838"/>
                    <a:pt x="0" y="1347546"/>
                  </a:cubicBezTo>
                  <a:lnTo>
                    <a:pt x="0" y="27689"/>
                  </a:lnTo>
                  <a:cubicBezTo>
                    <a:pt x="0" y="12397"/>
                    <a:pt x="12397" y="0"/>
                    <a:pt x="27689" y="0"/>
                  </a:cubicBezTo>
                  <a:close/>
                </a:path>
              </a:pathLst>
            </a:custGeom>
            <a:blipFill>
              <a:blip r:embed="rId3"/>
              <a:stretch>
                <a:fillRect t="-4059" b="-13156"/>
              </a:stretch>
            </a:blipFill>
          </p:spPr>
          <p:txBody>
            <a:bodyPr/>
            <a:lstStyle/>
            <a:p>
              <a:endParaRPr lang="en-US"/>
            </a:p>
          </p:txBody>
        </p:sp>
      </p:grpSp>
      <p:sp>
        <p:nvSpPr>
          <p:cNvPr id="5" name="TextBox 5"/>
          <p:cNvSpPr txBox="1"/>
          <p:nvPr/>
        </p:nvSpPr>
        <p:spPr>
          <a:xfrm>
            <a:off x="1028700" y="1487296"/>
            <a:ext cx="9080633" cy="1470031"/>
          </a:xfrm>
          <a:prstGeom prst="rect">
            <a:avLst/>
          </a:prstGeom>
        </p:spPr>
        <p:txBody>
          <a:bodyPr lIns="0" tIns="0" rIns="0" bIns="0" rtlCol="0" anchor="t">
            <a:spAutoFit/>
          </a:bodyPr>
          <a:lstStyle/>
          <a:p>
            <a:pPr algn="l">
              <a:lnSpc>
                <a:spcPts val="11000"/>
              </a:lnSpc>
            </a:pPr>
            <a:r>
              <a:rPr lang="en-US" sz="11000" spc="88">
                <a:solidFill>
                  <a:srgbClr val="FFFFFF"/>
                </a:solidFill>
                <a:latin typeface="Cabin Sketch"/>
                <a:ea typeface="Cabin Sketch"/>
                <a:cs typeface="Cabin Sketch"/>
                <a:sym typeface="Cabin Sketch"/>
              </a:rPr>
              <a:t>CONCLUSION</a:t>
            </a:r>
          </a:p>
        </p:txBody>
      </p:sp>
      <p:sp>
        <p:nvSpPr>
          <p:cNvPr id="6" name="TextBox 6"/>
          <p:cNvSpPr txBox="1"/>
          <p:nvPr/>
        </p:nvSpPr>
        <p:spPr>
          <a:xfrm>
            <a:off x="1028700" y="3787648"/>
            <a:ext cx="8494538" cy="5212080"/>
          </a:xfrm>
          <a:prstGeom prst="rect">
            <a:avLst/>
          </a:prstGeom>
        </p:spPr>
        <p:txBody>
          <a:bodyPr lIns="0" tIns="0" rIns="0" bIns="0" rtlCol="0" anchor="t">
            <a:spAutoFit/>
          </a:bodyPr>
          <a:lstStyle/>
          <a:p>
            <a:pPr algn="just">
              <a:lnSpc>
                <a:spcPts val="4619"/>
              </a:lnSpc>
            </a:pPr>
            <a:r>
              <a:rPr lang="en-US" sz="3299">
                <a:solidFill>
                  <a:srgbClr val="FFFFFF"/>
                </a:solidFill>
                <a:latin typeface="Caveat Brush"/>
                <a:ea typeface="Caveat Brush"/>
                <a:cs typeface="Caveat Brush"/>
                <a:sym typeface="Caveat Brush"/>
              </a:rPr>
              <a:t>Lorem ipsum dolor sit amet, consectetur adipiscing elit, sed do eiusmod tempor incididunt ut labore et dolore magna aliqua. Ut enim ad minim veniam, quis nostrud exercitation ullamco laboris nisi ut aliquip ex ea commodo consequat. Lorem ipsum dolor sit amet, consectetur adipiscing elit, sed do eiusmod tempor incididunt ut labore et dolore magna aliqua. Lorem ipsum dolor sit amet, consectetur adipiscing elit, sed do eiusmod tempor incididunt ut labore et dolore magna aliqua.</a:t>
            </a: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rot="-926180">
            <a:off x="852907" y="935093"/>
            <a:ext cx="3095959" cy="3312796"/>
          </a:xfrm>
          <a:custGeom>
            <a:avLst/>
            <a:gdLst/>
            <a:ahLst/>
            <a:cxnLst/>
            <a:rect l="l" t="t" r="r" b="b"/>
            <a:pathLst>
              <a:path w="3095959" h="3312796">
                <a:moveTo>
                  <a:pt x="0" y="0"/>
                </a:moveTo>
                <a:lnTo>
                  <a:pt x="3095958" y="0"/>
                </a:lnTo>
                <a:lnTo>
                  <a:pt x="3095958" y="3312796"/>
                </a:lnTo>
                <a:lnTo>
                  <a:pt x="0" y="33127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732781">
            <a:off x="-1939793" y="5271303"/>
            <a:ext cx="6742491" cy="3714500"/>
          </a:xfrm>
          <a:custGeom>
            <a:avLst/>
            <a:gdLst/>
            <a:ahLst/>
            <a:cxnLst/>
            <a:rect l="l" t="t" r="r" b="b"/>
            <a:pathLst>
              <a:path w="6742491" h="3714500">
                <a:moveTo>
                  <a:pt x="0" y="0"/>
                </a:moveTo>
                <a:lnTo>
                  <a:pt x="6742491" y="0"/>
                </a:lnTo>
                <a:lnTo>
                  <a:pt x="6742491" y="3714499"/>
                </a:lnTo>
                <a:lnTo>
                  <a:pt x="0" y="37144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1064790" y="2717800"/>
            <a:ext cx="16158420" cy="5213351"/>
          </a:xfrm>
          <a:prstGeom prst="rect">
            <a:avLst/>
          </a:prstGeom>
        </p:spPr>
        <p:txBody>
          <a:bodyPr lIns="0" tIns="0" rIns="0" bIns="0" rtlCol="0" anchor="t">
            <a:spAutoFit/>
          </a:bodyPr>
          <a:lstStyle/>
          <a:p>
            <a:pPr algn="ctr">
              <a:lnSpc>
                <a:spcPts val="20000"/>
              </a:lnSpc>
            </a:pPr>
            <a:r>
              <a:rPr lang="en-US" sz="20000" spc="160">
                <a:solidFill>
                  <a:srgbClr val="FFFFFF"/>
                </a:solidFill>
                <a:latin typeface="Cabin Sketch"/>
                <a:ea typeface="Cabin Sketch"/>
                <a:cs typeface="Cabin Sketch"/>
                <a:sym typeface="Cabin Sketch"/>
              </a:rPr>
              <a:t>THANK</a:t>
            </a:r>
          </a:p>
          <a:p>
            <a:pPr algn="ctr">
              <a:lnSpc>
                <a:spcPts val="20000"/>
              </a:lnSpc>
            </a:pPr>
            <a:r>
              <a:rPr lang="en-US" sz="20000" spc="160">
                <a:solidFill>
                  <a:srgbClr val="FFFFFF"/>
                </a:solidFill>
                <a:latin typeface="Cabin Sketch"/>
                <a:ea typeface="Cabin Sketch"/>
                <a:cs typeface="Cabin Sketch"/>
                <a:sym typeface="Cabin Sketch"/>
              </a:rPr>
              <a:t>YOU!</a:t>
            </a:r>
          </a:p>
        </p:txBody>
      </p:sp>
      <p:sp>
        <p:nvSpPr>
          <p:cNvPr id="6" name="Freeform 6"/>
          <p:cNvSpPr/>
          <p:nvPr/>
        </p:nvSpPr>
        <p:spPr>
          <a:xfrm>
            <a:off x="15127362" y="1028700"/>
            <a:ext cx="2095848" cy="2516848"/>
          </a:xfrm>
          <a:custGeom>
            <a:avLst/>
            <a:gdLst/>
            <a:ahLst/>
            <a:cxnLst/>
            <a:rect l="l" t="t" r="r" b="b"/>
            <a:pathLst>
              <a:path w="2095848" h="2516848">
                <a:moveTo>
                  <a:pt x="0" y="0"/>
                </a:moveTo>
                <a:lnTo>
                  <a:pt x="2095848" y="0"/>
                </a:lnTo>
                <a:lnTo>
                  <a:pt x="2095848" y="2516848"/>
                </a:lnTo>
                <a:lnTo>
                  <a:pt x="0" y="25168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rot="1549232">
            <a:off x="14102607" y="5493199"/>
            <a:ext cx="2067970" cy="3488907"/>
          </a:xfrm>
          <a:custGeom>
            <a:avLst/>
            <a:gdLst/>
            <a:ahLst/>
            <a:cxnLst/>
            <a:rect l="l" t="t" r="r" b="b"/>
            <a:pathLst>
              <a:path w="2067970" h="3488907">
                <a:moveTo>
                  <a:pt x="0" y="0"/>
                </a:moveTo>
                <a:lnTo>
                  <a:pt x="2067970" y="0"/>
                </a:lnTo>
                <a:lnTo>
                  <a:pt x="2067970" y="3488906"/>
                </a:lnTo>
                <a:lnTo>
                  <a:pt x="0" y="34889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grpSp>
        <p:nvGrpSpPr>
          <p:cNvPr id="3" name="Group 3"/>
          <p:cNvGrpSpPr/>
          <p:nvPr/>
        </p:nvGrpSpPr>
        <p:grpSpPr>
          <a:xfrm>
            <a:off x="774218" y="2285896"/>
            <a:ext cx="5097641" cy="7400322"/>
            <a:chOff x="0" y="0"/>
            <a:chExt cx="1342589" cy="1949056"/>
          </a:xfrm>
        </p:grpSpPr>
        <p:sp>
          <p:nvSpPr>
            <p:cNvPr id="4" name="Freeform 4"/>
            <p:cNvSpPr/>
            <p:nvPr/>
          </p:nvSpPr>
          <p:spPr>
            <a:xfrm>
              <a:off x="0" y="0"/>
              <a:ext cx="1342589" cy="1949056"/>
            </a:xfrm>
            <a:custGeom>
              <a:avLst/>
              <a:gdLst/>
              <a:ahLst/>
              <a:cxnLst/>
              <a:rect l="l" t="t" r="r" b="b"/>
              <a:pathLst>
                <a:path w="1342589" h="1949056">
                  <a:moveTo>
                    <a:pt x="36449" y="0"/>
                  </a:moveTo>
                  <a:lnTo>
                    <a:pt x="1306139" y="0"/>
                  </a:lnTo>
                  <a:cubicBezTo>
                    <a:pt x="1315806" y="0"/>
                    <a:pt x="1325077" y="3840"/>
                    <a:pt x="1331913" y="10676"/>
                  </a:cubicBezTo>
                  <a:cubicBezTo>
                    <a:pt x="1338748" y="17511"/>
                    <a:pt x="1342589" y="26782"/>
                    <a:pt x="1342589" y="36449"/>
                  </a:cubicBezTo>
                  <a:lnTo>
                    <a:pt x="1342589" y="1912607"/>
                  </a:lnTo>
                  <a:cubicBezTo>
                    <a:pt x="1342589" y="1932737"/>
                    <a:pt x="1326270" y="1949056"/>
                    <a:pt x="1306139" y="1949056"/>
                  </a:cubicBezTo>
                  <a:lnTo>
                    <a:pt x="36449" y="1949056"/>
                  </a:lnTo>
                  <a:cubicBezTo>
                    <a:pt x="16319" y="1949056"/>
                    <a:pt x="0" y="1932737"/>
                    <a:pt x="0" y="1912607"/>
                  </a:cubicBezTo>
                  <a:lnTo>
                    <a:pt x="0" y="36449"/>
                  </a:lnTo>
                  <a:cubicBezTo>
                    <a:pt x="0" y="16319"/>
                    <a:pt x="16319" y="0"/>
                    <a:pt x="36449" y="0"/>
                  </a:cubicBezTo>
                  <a:close/>
                </a:path>
              </a:pathLst>
            </a:custGeom>
            <a:solidFill>
              <a:srgbClr val="F0F0F0"/>
            </a:solidFill>
          </p:spPr>
          <p:txBody>
            <a:bodyPr/>
            <a:lstStyle/>
            <a:p>
              <a:endParaRPr lang="en-US"/>
            </a:p>
          </p:txBody>
        </p:sp>
        <p:sp>
          <p:nvSpPr>
            <p:cNvPr id="5" name="TextBox 5"/>
            <p:cNvSpPr txBox="1"/>
            <p:nvPr/>
          </p:nvSpPr>
          <p:spPr>
            <a:xfrm>
              <a:off x="0" y="-19050"/>
              <a:ext cx="1342589" cy="1968106"/>
            </a:xfrm>
            <a:prstGeom prst="rect">
              <a:avLst/>
            </a:prstGeom>
          </p:spPr>
          <p:txBody>
            <a:bodyPr lIns="50800" tIns="50800" rIns="50800" bIns="50800" rtlCol="0" anchor="ctr"/>
            <a:lstStyle/>
            <a:p>
              <a:pPr algn="ctr">
                <a:lnSpc>
                  <a:spcPts val="2465"/>
                </a:lnSpc>
              </a:pPr>
              <a:endParaRPr/>
            </a:p>
          </p:txBody>
        </p:sp>
      </p:grpSp>
      <p:grpSp>
        <p:nvGrpSpPr>
          <p:cNvPr id="6" name="Group 6"/>
          <p:cNvGrpSpPr/>
          <p:nvPr/>
        </p:nvGrpSpPr>
        <p:grpSpPr>
          <a:xfrm>
            <a:off x="6109984" y="2285896"/>
            <a:ext cx="11512980" cy="7400322"/>
            <a:chOff x="0" y="0"/>
            <a:chExt cx="3032225" cy="1949056"/>
          </a:xfrm>
        </p:grpSpPr>
        <p:sp>
          <p:nvSpPr>
            <p:cNvPr id="7" name="Freeform 7"/>
            <p:cNvSpPr/>
            <p:nvPr/>
          </p:nvSpPr>
          <p:spPr>
            <a:xfrm>
              <a:off x="0" y="0"/>
              <a:ext cx="3032225" cy="1949056"/>
            </a:xfrm>
            <a:custGeom>
              <a:avLst/>
              <a:gdLst/>
              <a:ahLst/>
              <a:cxnLst/>
              <a:rect l="l" t="t" r="r" b="b"/>
              <a:pathLst>
                <a:path w="3032225" h="1949056">
                  <a:moveTo>
                    <a:pt x="16139" y="0"/>
                  </a:moveTo>
                  <a:lnTo>
                    <a:pt x="3016086" y="0"/>
                  </a:lnTo>
                  <a:cubicBezTo>
                    <a:pt x="3020366" y="0"/>
                    <a:pt x="3024471" y="1700"/>
                    <a:pt x="3027498" y="4727"/>
                  </a:cubicBezTo>
                  <a:cubicBezTo>
                    <a:pt x="3030525" y="7754"/>
                    <a:pt x="3032225" y="11859"/>
                    <a:pt x="3032225" y="16139"/>
                  </a:cubicBezTo>
                  <a:lnTo>
                    <a:pt x="3032225" y="1932917"/>
                  </a:lnTo>
                  <a:cubicBezTo>
                    <a:pt x="3032225" y="1937197"/>
                    <a:pt x="3030525" y="1941302"/>
                    <a:pt x="3027498" y="1944329"/>
                  </a:cubicBezTo>
                  <a:cubicBezTo>
                    <a:pt x="3024471" y="1947356"/>
                    <a:pt x="3020366" y="1949056"/>
                    <a:pt x="3016086" y="1949056"/>
                  </a:cubicBezTo>
                  <a:lnTo>
                    <a:pt x="16139" y="1949056"/>
                  </a:lnTo>
                  <a:cubicBezTo>
                    <a:pt x="11859" y="1949056"/>
                    <a:pt x="7754" y="1947356"/>
                    <a:pt x="4727" y="1944329"/>
                  </a:cubicBezTo>
                  <a:cubicBezTo>
                    <a:pt x="1700" y="1941302"/>
                    <a:pt x="0" y="1937197"/>
                    <a:pt x="0" y="1932917"/>
                  </a:cubicBezTo>
                  <a:lnTo>
                    <a:pt x="0" y="16139"/>
                  </a:lnTo>
                  <a:cubicBezTo>
                    <a:pt x="0" y="11859"/>
                    <a:pt x="1700" y="7754"/>
                    <a:pt x="4727" y="4727"/>
                  </a:cubicBezTo>
                  <a:cubicBezTo>
                    <a:pt x="7754" y="1700"/>
                    <a:pt x="11859" y="0"/>
                    <a:pt x="16139" y="0"/>
                  </a:cubicBezTo>
                  <a:close/>
                </a:path>
              </a:pathLst>
            </a:custGeom>
            <a:solidFill>
              <a:srgbClr val="F0F0F0"/>
            </a:solidFill>
          </p:spPr>
          <p:txBody>
            <a:bodyPr/>
            <a:lstStyle/>
            <a:p>
              <a:endParaRPr lang="en-US"/>
            </a:p>
          </p:txBody>
        </p:sp>
        <p:sp>
          <p:nvSpPr>
            <p:cNvPr id="8" name="TextBox 8"/>
            <p:cNvSpPr txBox="1"/>
            <p:nvPr/>
          </p:nvSpPr>
          <p:spPr>
            <a:xfrm>
              <a:off x="0" y="-19050"/>
              <a:ext cx="3032225" cy="1968106"/>
            </a:xfrm>
            <a:prstGeom prst="rect">
              <a:avLst/>
            </a:prstGeom>
          </p:spPr>
          <p:txBody>
            <a:bodyPr lIns="50800" tIns="50800" rIns="50800" bIns="50800" rtlCol="0" anchor="ctr"/>
            <a:lstStyle/>
            <a:p>
              <a:pPr algn="ctr">
                <a:lnSpc>
                  <a:spcPts val="2465"/>
                </a:lnSpc>
              </a:pPr>
              <a:endParaRPr/>
            </a:p>
          </p:txBody>
        </p:sp>
      </p:grpSp>
      <p:grpSp>
        <p:nvGrpSpPr>
          <p:cNvPr id="9" name="Group 9"/>
          <p:cNvGrpSpPr/>
          <p:nvPr/>
        </p:nvGrpSpPr>
        <p:grpSpPr>
          <a:xfrm>
            <a:off x="1139005" y="2566614"/>
            <a:ext cx="4368067" cy="647237"/>
            <a:chOff x="0" y="0"/>
            <a:chExt cx="1150437" cy="170466"/>
          </a:xfrm>
        </p:grpSpPr>
        <p:sp>
          <p:nvSpPr>
            <p:cNvPr id="10" name="Freeform 10"/>
            <p:cNvSpPr/>
            <p:nvPr/>
          </p:nvSpPr>
          <p:spPr>
            <a:xfrm>
              <a:off x="0" y="0"/>
              <a:ext cx="1150437" cy="170466"/>
            </a:xfrm>
            <a:custGeom>
              <a:avLst/>
              <a:gdLst/>
              <a:ahLst/>
              <a:cxnLst/>
              <a:rect l="l" t="t" r="r" b="b"/>
              <a:pathLst>
                <a:path w="1150437" h="170466">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a:solidFill>
                <a:srgbClr val="0F1A38"/>
              </a:solidFill>
              <a:prstDash val="solid"/>
              <a:miter/>
            </a:ln>
          </p:spPr>
          <p:txBody>
            <a:bodyPr/>
            <a:lstStyle/>
            <a:p>
              <a:endParaRPr lang="en-US"/>
            </a:p>
          </p:txBody>
        </p:sp>
        <p:sp>
          <p:nvSpPr>
            <p:cNvPr id="11" name="TextBox 11"/>
            <p:cNvSpPr txBox="1"/>
            <p:nvPr/>
          </p:nvSpPr>
          <p:spPr>
            <a:xfrm>
              <a:off x="0" y="-19050"/>
              <a:ext cx="1150437" cy="189516"/>
            </a:xfrm>
            <a:prstGeom prst="rect">
              <a:avLst/>
            </a:prstGeom>
          </p:spPr>
          <p:txBody>
            <a:bodyPr lIns="50800" tIns="50800" rIns="50800" bIns="50800" rtlCol="0" anchor="ctr"/>
            <a:lstStyle/>
            <a:p>
              <a:pPr algn="ctr">
                <a:lnSpc>
                  <a:spcPts val="2465"/>
                </a:lnSpc>
              </a:pPr>
              <a:endParaRPr/>
            </a:p>
          </p:txBody>
        </p:sp>
      </p:grpSp>
      <p:grpSp>
        <p:nvGrpSpPr>
          <p:cNvPr id="12" name="Group 12"/>
          <p:cNvGrpSpPr/>
          <p:nvPr/>
        </p:nvGrpSpPr>
        <p:grpSpPr>
          <a:xfrm>
            <a:off x="9682440" y="2566614"/>
            <a:ext cx="4368067" cy="647237"/>
            <a:chOff x="0" y="0"/>
            <a:chExt cx="1150437" cy="170466"/>
          </a:xfrm>
        </p:grpSpPr>
        <p:sp>
          <p:nvSpPr>
            <p:cNvPr id="13" name="Freeform 13"/>
            <p:cNvSpPr/>
            <p:nvPr/>
          </p:nvSpPr>
          <p:spPr>
            <a:xfrm>
              <a:off x="0" y="0"/>
              <a:ext cx="1150437" cy="170466"/>
            </a:xfrm>
            <a:custGeom>
              <a:avLst/>
              <a:gdLst/>
              <a:ahLst/>
              <a:cxnLst/>
              <a:rect l="l" t="t" r="r" b="b"/>
              <a:pathLst>
                <a:path w="1150437" h="170466">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a:solidFill>
                <a:srgbClr val="0F1A38"/>
              </a:solidFill>
              <a:prstDash val="solid"/>
              <a:miter/>
            </a:ln>
          </p:spPr>
          <p:txBody>
            <a:bodyPr/>
            <a:lstStyle/>
            <a:p>
              <a:endParaRPr lang="en-US"/>
            </a:p>
          </p:txBody>
        </p:sp>
        <p:sp>
          <p:nvSpPr>
            <p:cNvPr id="14" name="TextBox 14"/>
            <p:cNvSpPr txBox="1"/>
            <p:nvPr/>
          </p:nvSpPr>
          <p:spPr>
            <a:xfrm>
              <a:off x="0" y="-19050"/>
              <a:ext cx="1150437" cy="189516"/>
            </a:xfrm>
            <a:prstGeom prst="rect">
              <a:avLst/>
            </a:prstGeom>
          </p:spPr>
          <p:txBody>
            <a:bodyPr lIns="50800" tIns="50800" rIns="50800" bIns="50800" rtlCol="0" anchor="ctr"/>
            <a:lstStyle/>
            <a:p>
              <a:pPr algn="ctr">
                <a:lnSpc>
                  <a:spcPts val="2465"/>
                </a:lnSpc>
              </a:pPr>
              <a:endParaRPr/>
            </a:p>
          </p:txBody>
        </p:sp>
      </p:grpSp>
      <p:grpSp>
        <p:nvGrpSpPr>
          <p:cNvPr id="15" name="Group 15"/>
          <p:cNvGrpSpPr/>
          <p:nvPr/>
        </p:nvGrpSpPr>
        <p:grpSpPr>
          <a:xfrm>
            <a:off x="1139005" y="7201013"/>
            <a:ext cx="4368067" cy="647237"/>
            <a:chOff x="0" y="0"/>
            <a:chExt cx="1150437" cy="170466"/>
          </a:xfrm>
        </p:grpSpPr>
        <p:sp>
          <p:nvSpPr>
            <p:cNvPr id="16" name="Freeform 16"/>
            <p:cNvSpPr/>
            <p:nvPr/>
          </p:nvSpPr>
          <p:spPr>
            <a:xfrm>
              <a:off x="0" y="0"/>
              <a:ext cx="1150437" cy="170466"/>
            </a:xfrm>
            <a:custGeom>
              <a:avLst/>
              <a:gdLst/>
              <a:ahLst/>
              <a:cxnLst/>
              <a:rect l="l" t="t" r="r" b="b"/>
              <a:pathLst>
                <a:path w="1150437" h="170466">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a:solidFill>
                <a:srgbClr val="0F1A38"/>
              </a:solidFill>
              <a:prstDash val="solid"/>
              <a:miter/>
            </a:ln>
          </p:spPr>
          <p:txBody>
            <a:bodyPr/>
            <a:lstStyle/>
            <a:p>
              <a:endParaRPr lang="en-US"/>
            </a:p>
          </p:txBody>
        </p:sp>
        <p:sp>
          <p:nvSpPr>
            <p:cNvPr id="17" name="TextBox 17"/>
            <p:cNvSpPr txBox="1"/>
            <p:nvPr/>
          </p:nvSpPr>
          <p:spPr>
            <a:xfrm>
              <a:off x="0" y="-19050"/>
              <a:ext cx="1150437" cy="189516"/>
            </a:xfrm>
            <a:prstGeom prst="rect">
              <a:avLst/>
            </a:prstGeom>
          </p:spPr>
          <p:txBody>
            <a:bodyPr lIns="50800" tIns="50800" rIns="50800" bIns="50800" rtlCol="0" anchor="ctr"/>
            <a:lstStyle/>
            <a:p>
              <a:pPr algn="ctr">
                <a:lnSpc>
                  <a:spcPts val="2465"/>
                </a:lnSpc>
              </a:pPr>
              <a:endParaRPr/>
            </a:p>
          </p:txBody>
        </p:sp>
      </p:grpSp>
      <p:grpSp>
        <p:nvGrpSpPr>
          <p:cNvPr id="18" name="Group 18"/>
          <p:cNvGrpSpPr/>
          <p:nvPr/>
        </p:nvGrpSpPr>
        <p:grpSpPr>
          <a:xfrm>
            <a:off x="2513988" y="8114950"/>
            <a:ext cx="754204" cy="75420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212326"/>
            </a:solidFill>
          </p:spPr>
          <p:txBody>
            <a:bodyPr/>
            <a:lstStyle/>
            <a:p>
              <a:endParaRPr lang="en-US"/>
            </a:p>
          </p:txBody>
        </p:sp>
        <p:sp>
          <p:nvSpPr>
            <p:cNvPr id="20" name="TextBox 20"/>
            <p:cNvSpPr txBox="1"/>
            <p:nvPr/>
          </p:nvSpPr>
          <p:spPr>
            <a:xfrm>
              <a:off x="0" y="-19050"/>
              <a:ext cx="812800" cy="831850"/>
            </a:xfrm>
            <a:prstGeom prst="rect">
              <a:avLst/>
            </a:prstGeom>
          </p:spPr>
          <p:txBody>
            <a:bodyPr lIns="50800" tIns="50800" rIns="50800" bIns="50800" rtlCol="0" anchor="ctr"/>
            <a:lstStyle/>
            <a:p>
              <a:pPr algn="ctr">
                <a:lnSpc>
                  <a:spcPts val="2465"/>
                </a:lnSpc>
              </a:pPr>
              <a:endParaRPr/>
            </a:p>
          </p:txBody>
        </p:sp>
      </p:grpSp>
      <p:sp>
        <p:nvSpPr>
          <p:cNvPr id="21" name="TextBox 21"/>
          <p:cNvSpPr txBox="1"/>
          <p:nvPr/>
        </p:nvSpPr>
        <p:spPr>
          <a:xfrm>
            <a:off x="1232396" y="3499746"/>
            <a:ext cx="4181285" cy="503682"/>
          </a:xfrm>
          <a:prstGeom prst="rect">
            <a:avLst/>
          </a:prstGeom>
        </p:spPr>
        <p:txBody>
          <a:bodyPr lIns="0" tIns="0" rIns="0" bIns="0" rtlCol="0" anchor="t">
            <a:spAutoFit/>
          </a:bodyPr>
          <a:lstStyle/>
          <a:p>
            <a:pPr algn="ctr">
              <a:lnSpc>
                <a:spcPts val="2074"/>
              </a:lnSpc>
            </a:pPr>
            <a:r>
              <a:rPr lang="en-US" sz="1700" u="none" strike="noStrike">
                <a:solidFill>
                  <a:srgbClr val="000000"/>
                </a:solidFill>
                <a:latin typeface="Canva Sans"/>
                <a:ea typeface="Canva Sans"/>
                <a:cs typeface="Canva Sans"/>
                <a:sym typeface="Canva Sans"/>
              </a:rPr>
              <a:t>This presentation template</a:t>
            </a:r>
          </a:p>
          <a:p>
            <a:pPr algn="ctr">
              <a:lnSpc>
                <a:spcPts val="2074"/>
              </a:lnSpc>
            </a:pPr>
            <a:r>
              <a:rPr lang="en-US" sz="1700" u="none" strike="noStrike">
                <a:solidFill>
                  <a:srgbClr val="000000"/>
                </a:solidFill>
                <a:latin typeface="Canva Sans"/>
                <a:ea typeface="Canva Sans"/>
                <a:cs typeface="Canva Sans"/>
                <a:sym typeface="Canva Sans"/>
              </a:rPr>
              <a:t>uses the following free fonts:</a:t>
            </a:r>
          </a:p>
        </p:txBody>
      </p:sp>
      <p:sp>
        <p:nvSpPr>
          <p:cNvPr id="22" name="TextBox 22"/>
          <p:cNvSpPr txBox="1"/>
          <p:nvPr/>
        </p:nvSpPr>
        <p:spPr>
          <a:xfrm>
            <a:off x="1175455" y="6551281"/>
            <a:ext cx="4368067" cy="249682"/>
          </a:xfrm>
          <a:prstGeom prst="rect">
            <a:avLst/>
          </a:prstGeom>
        </p:spPr>
        <p:txBody>
          <a:bodyPr lIns="0" tIns="0" rIns="0" bIns="0" rtlCol="0" anchor="t">
            <a:spAutoFit/>
          </a:bodyPr>
          <a:lstStyle/>
          <a:p>
            <a:pPr algn="ctr">
              <a:lnSpc>
                <a:spcPts val="2074"/>
              </a:lnSpc>
            </a:pPr>
            <a:r>
              <a:rPr lang="en-US" sz="1700">
                <a:solidFill>
                  <a:srgbClr val="000000"/>
                </a:solidFill>
                <a:latin typeface="Canva Sans"/>
                <a:ea typeface="Canva Sans"/>
                <a:cs typeface="Canva Sans"/>
                <a:sym typeface="Canva Sans"/>
              </a:rPr>
              <a:t>You can find these fonts online too.</a:t>
            </a:r>
          </a:p>
        </p:txBody>
      </p:sp>
      <p:sp>
        <p:nvSpPr>
          <p:cNvPr id="23" name="TextBox 23"/>
          <p:cNvSpPr txBox="1"/>
          <p:nvPr/>
        </p:nvSpPr>
        <p:spPr>
          <a:xfrm>
            <a:off x="1747770" y="4685875"/>
            <a:ext cx="3150536" cy="1201000"/>
          </a:xfrm>
          <a:prstGeom prst="rect">
            <a:avLst/>
          </a:prstGeom>
        </p:spPr>
        <p:txBody>
          <a:bodyPr lIns="0" tIns="0" rIns="0" bIns="0" rtlCol="0" anchor="t">
            <a:spAutoFit/>
          </a:bodyPr>
          <a:lstStyle/>
          <a:p>
            <a:pPr algn="ctr">
              <a:lnSpc>
                <a:spcPts val="1542"/>
              </a:lnSpc>
            </a:pPr>
            <a:r>
              <a:rPr lang="en-US" sz="1497" b="1">
                <a:solidFill>
                  <a:srgbClr val="000000"/>
                </a:solidFill>
                <a:latin typeface="Canva Sans Bold"/>
                <a:ea typeface="Canva Sans Bold"/>
                <a:cs typeface="Canva Sans Bold"/>
                <a:sym typeface="Canva Sans Bold"/>
              </a:rPr>
              <a:t>TITLES:</a:t>
            </a:r>
          </a:p>
          <a:p>
            <a:pPr algn="ctr">
              <a:lnSpc>
                <a:spcPts val="2173"/>
              </a:lnSpc>
            </a:pPr>
            <a:r>
              <a:rPr lang="en-US" sz="2110" b="1">
                <a:solidFill>
                  <a:srgbClr val="000000"/>
                </a:solidFill>
                <a:latin typeface="Canva Sans Bold"/>
                <a:ea typeface="Canva Sans Bold"/>
                <a:cs typeface="Canva Sans Bold"/>
                <a:sym typeface="Canva Sans Bold"/>
              </a:rPr>
              <a:t>CABIN SKETCH</a:t>
            </a:r>
          </a:p>
          <a:p>
            <a:pPr algn="ctr">
              <a:lnSpc>
                <a:spcPts val="2173"/>
              </a:lnSpc>
            </a:pPr>
            <a:endParaRPr lang="en-US" sz="2110" b="1">
              <a:solidFill>
                <a:srgbClr val="000000"/>
              </a:solidFill>
              <a:latin typeface="Canva Sans Bold"/>
              <a:ea typeface="Canva Sans Bold"/>
              <a:cs typeface="Canva Sans Bold"/>
              <a:sym typeface="Canva Sans Bold"/>
            </a:endParaRPr>
          </a:p>
          <a:p>
            <a:pPr algn="ctr">
              <a:lnSpc>
                <a:spcPts val="1542"/>
              </a:lnSpc>
            </a:pPr>
            <a:r>
              <a:rPr lang="en-US" sz="1497" b="1">
                <a:solidFill>
                  <a:srgbClr val="000000"/>
                </a:solidFill>
                <a:latin typeface="Canva Sans Bold"/>
                <a:ea typeface="Canva Sans Bold"/>
                <a:cs typeface="Canva Sans Bold"/>
                <a:sym typeface="Canva Sans Bold"/>
              </a:rPr>
              <a:t>BODY COPY:</a:t>
            </a:r>
          </a:p>
          <a:p>
            <a:pPr algn="ctr">
              <a:lnSpc>
                <a:spcPts val="2173"/>
              </a:lnSpc>
            </a:pPr>
            <a:r>
              <a:rPr lang="en-US" sz="2110" b="1">
                <a:solidFill>
                  <a:srgbClr val="000000"/>
                </a:solidFill>
                <a:latin typeface="Canva Sans Bold"/>
                <a:ea typeface="Canva Sans Bold"/>
                <a:cs typeface="Canva Sans Bold"/>
                <a:sym typeface="Canva Sans Bold"/>
              </a:rPr>
              <a:t>CAVEAT BRUSH</a:t>
            </a:r>
          </a:p>
        </p:txBody>
      </p:sp>
      <p:sp>
        <p:nvSpPr>
          <p:cNvPr id="24" name="TextBox 24"/>
          <p:cNvSpPr txBox="1"/>
          <p:nvPr/>
        </p:nvSpPr>
        <p:spPr>
          <a:xfrm>
            <a:off x="2280403" y="8992602"/>
            <a:ext cx="1221374" cy="180467"/>
          </a:xfrm>
          <a:prstGeom prst="rect">
            <a:avLst/>
          </a:prstGeom>
        </p:spPr>
        <p:txBody>
          <a:bodyPr lIns="0" tIns="0" rIns="0" bIns="0" rtlCol="0" anchor="t">
            <a:spAutoFit/>
          </a:bodyPr>
          <a:lstStyle/>
          <a:p>
            <a:pPr algn="ctr">
              <a:lnSpc>
                <a:spcPts val="1339"/>
              </a:lnSpc>
            </a:pPr>
            <a:r>
              <a:rPr lang="en-US" sz="1300" b="1">
                <a:solidFill>
                  <a:srgbClr val="000000"/>
                </a:solidFill>
                <a:latin typeface="Canva Sans Bold"/>
                <a:ea typeface="Canva Sans Bold"/>
                <a:cs typeface="Canva Sans Bold"/>
                <a:sym typeface="Canva Sans Bold"/>
              </a:rPr>
              <a:t>#212326</a:t>
            </a:r>
          </a:p>
        </p:txBody>
      </p:sp>
      <p:sp>
        <p:nvSpPr>
          <p:cNvPr id="25" name="TextBox 25"/>
          <p:cNvSpPr txBox="1"/>
          <p:nvPr/>
        </p:nvSpPr>
        <p:spPr>
          <a:xfrm>
            <a:off x="4210005" y="1446041"/>
            <a:ext cx="9867990" cy="324612"/>
          </a:xfrm>
          <a:prstGeom prst="rect">
            <a:avLst/>
          </a:prstGeom>
        </p:spPr>
        <p:txBody>
          <a:bodyPr lIns="0" tIns="0" rIns="0" bIns="0" rtlCol="0" anchor="t">
            <a:spAutoFit/>
          </a:bodyPr>
          <a:lstStyle/>
          <a:p>
            <a:pPr marL="0" lvl="1" indent="0" algn="ctr">
              <a:lnSpc>
                <a:spcPts val="2683"/>
              </a:lnSpc>
            </a:pPr>
            <a:r>
              <a:rPr lang="en-US" sz="2199" u="none" strike="noStrike">
                <a:solidFill>
                  <a:srgbClr val="FFFFFF"/>
                </a:solidFill>
                <a:latin typeface="Canva Sans"/>
                <a:ea typeface="Canva Sans"/>
                <a:cs typeface="Canva Sans"/>
                <a:sym typeface="Canva Sans"/>
              </a:rPr>
              <a:t>Use these design resources in your Canva Presentation.</a:t>
            </a:r>
          </a:p>
        </p:txBody>
      </p:sp>
      <p:sp>
        <p:nvSpPr>
          <p:cNvPr id="26" name="TextBox 26"/>
          <p:cNvSpPr txBox="1"/>
          <p:nvPr/>
        </p:nvSpPr>
        <p:spPr>
          <a:xfrm>
            <a:off x="11706206" y="9915836"/>
            <a:ext cx="5916757" cy="167020"/>
          </a:xfrm>
          <a:prstGeom prst="rect">
            <a:avLst/>
          </a:prstGeom>
        </p:spPr>
        <p:txBody>
          <a:bodyPr lIns="0" tIns="0" rIns="0" bIns="0" rtlCol="0" anchor="t">
            <a:spAutoFit/>
          </a:bodyPr>
          <a:lstStyle/>
          <a:p>
            <a:pPr marL="0" lvl="1" indent="0" algn="r">
              <a:lnSpc>
                <a:spcPts val="1463"/>
              </a:lnSpc>
            </a:pPr>
            <a:r>
              <a:rPr lang="en-US" sz="1199" b="1">
                <a:solidFill>
                  <a:srgbClr val="FFFFFF"/>
                </a:solidFill>
                <a:latin typeface="Canva Sans Bold"/>
                <a:ea typeface="Canva Sans Bold"/>
                <a:cs typeface="Canva Sans Bold"/>
                <a:sym typeface="Canva Sans Bold"/>
              </a:rPr>
              <a:t>DON'T FORGET TO DELETE THIS PAGE BEFORE PRESENTING. </a:t>
            </a:r>
          </a:p>
        </p:txBody>
      </p:sp>
      <p:sp>
        <p:nvSpPr>
          <p:cNvPr id="27" name="TextBox 27"/>
          <p:cNvSpPr txBox="1"/>
          <p:nvPr/>
        </p:nvSpPr>
        <p:spPr>
          <a:xfrm>
            <a:off x="5469973" y="543899"/>
            <a:ext cx="7348055" cy="773593"/>
          </a:xfrm>
          <a:prstGeom prst="rect">
            <a:avLst/>
          </a:prstGeom>
        </p:spPr>
        <p:txBody>
          <a:bodyPr lIns="0" tIns="0" rIns="0" bIns="0" rtlCol="0" anchor="t">
            <a:spAutoFit/>
          </a:bodyPr>
          <a:lstStyle/>
          <a:p>
            <a:pPr marL="0" lvl="0" indent="0" algn="ctr">
              <a:lnSpc>
                <a:spcPts val="5706"/>
              </a:lnSpc>
            </a:pPr>
            <a:r>
              <a:rPr lang="en-US" sz="5706" b="1" u="none" strike="noStrike" spc="-330">
                <a:solidFill>
                  <a:srgbClr val="FFFFFF"/>
                </a:solidFill>
                <a:latin typeface="Canva Sans Bold"/>
                <a:ea typeface="Canva Sans Bold"/>
                <a:cs typeface="Canva Sans Bold"/>
                <a:sym typeface="Canva Sans Bold"/>
              </a:rPr>
              <a:t>RESOURCE PAGE</a:t>
            </a:r>
          </a:p>
        </p:txBody>
      </p:sp>
      <p:sp>
        <p:nvSpPr>
          <p:cNvPr id="28" name="TextBox 28"/>
          <p:cNvSpPr txBox="1"/>
          <p:nvPr/>
        </p:nvSpPr>
        <p:spPr>
          <a:xfrm>
            <a:off x="1747770" y="2693383"/>
            <a:ext cx="3150536" cy="384175"/>
          </a:xfrm>
          <a:prstGeom prst="rect">
            <a:avLst/>
          </a:prstGeom>
        </p:spPr>
        <p:txBody>
          <a:bodyPr lIns="0" tIns="0" rIns="0" bIns="0" rtlCol="0" anchor="t">
            <a:spAutoFit/>
          </a:bodyPr>
          <a:lstStyle/>
          <a:p>
            <a:pPr algn="ctr">
              <a:lnSpc>
                <a:spcPts val="3049"/>
              </a:lnSpc>
            </a:pPr>
            <a:r>
              <a:rPr lang="en-US" sz="2499" b="1">
                <a:solidFill>
                  <a:srgbClr val="0F1A38"/>
                </a:solidFill>
                <a:latin typeface="Canva Sans Bold"/>
                <a:ea typeface="Canva Sans Bold"/>
                <a:cs typeface="Canva Sans Bold"/>
                <a:sym typeface="Canva Sans Bold"/>
              </a:rPr>
              <a:t>Fonts</a:t>
            </a:r>
          </a:p>
        </p:txBody>
      </p:sp>
      <p:sp>
        <p:nvSpPr>
          <p:cNvPr id="29" name="TextBox 29"/>
          <p:cNvSpPr txBox="1"/>
          <p:nvPr/>
        </p:nvSpPr>
        <p:spPr>
          <a:xfrm>
            <a:off x="10291206" y="2693383"/>
            <a:ext cx="3150536" cy="384175"/>
          </a:xfrm>
          <a:prstGeom prst="rect">
            <a:avLst/>
          </a:prstGeom>
        </p:spPr>
        <p:txBody>
          <a:bodyPr lIns="0" tIns="0" rIns="0" bIns="0" rtlCol="0" anchor="t">
            <a:spAutoFit/>
          </a:bodyPr>
          <a:lstStyle/>
          <a:p>
            <a:pPr algn="ctr">
              <a:lnSpc>
                <a:spcPts val="3049"/>
              </a:lnSpc>
            </a:pPr>
            <a:r>
              <a:rPr lang="en-US" sz="2499" b="1">
                <a:solidFill>
                  <a:srgbClr val="0F1A38"/>
                </a:solidFill>
                <a:latin typeface="Canva Sans Bold"/>
                <a:ea typeface="Canva Sans Bold"/>
                <a:cs typeface="Canva Sans Bold"/>
                <a:sym typeface="Canva Sans Bold"/>
              </a:rPr>
              <a:t>Design Elements</a:t>
            </a:r>
          </a:p>
        </p:txBody>
      </p:sp>
      <p:sp>
        <p:nvSpPr>
          <p:cNvPr id="30" name="TextBox 30"/>
          <p:cNvSpPr txBox="1"/>
          <p:nvPr/>
        </p:nvSpPr>
        <p:spPr>
          <a:xfrm>
            <a:off x="1747770" y="7296522"/>
            <a:ext cx="3150536" cy="384175"/>
          </a:xfrm>
          <a:prstGeom prst="rect">
            <a:avLst/>
          </a:prstGeom>
        </p:spPr>
        <p:txBody>
          <a:bodyPr lIns="0" tIns="0" rIns="0" bIns="0" rtlCol="0" anchor="t">
            <a:spAutoFit/>
          </a:bodyPr>
          <a:lstStyle/>
          <a:p>
            <a:pPr algn="ctr">
              <a:lnSpc>
                <a:spcPts val="3049"/>
              </a:lnSpc>
            </a:pPr>
            <a:r>
              <a:rPr lang="en-US" sz="2499" b="1">
                <a:solidFill>
                  <a:srgbClr val="0F1A38"/>
                </a:solidFill>
                <a:latin typeface="Canva Sans Bold"/>
                <a:ea typeface="Canva Sans Bold"/>
                <a:cs typeface="Canva Sans Bold"/>
                <a:sym typeface="Canva Sans Bold"/>
              </a:rPr>
              <a:t>Colors</a:t>
            </a:r>
          </a:p>
        </p:txBody>
      </p:sp>
      <p:grpSp>
        <p:nvGrpSpPr>
          <p:cNvPr id="31" name="Group 31"/>
          <p:cNvGrpSpPr/>
          <p:nvPr/>
        </p:nvGrpSpPr>
        <p:grpSpPr>
          <a:xfrm>
            <a:off x="3449167" y="8114950"/>
            <a:ext cx="754204" cy="754204"/>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FCC4E2"/>
            </a:solidFill>
            <a:ln cap="rnd">
              <a:noFill/>
              <a:prstDash val="solid"/>
              <a:round/>
            </a:ln>
          </p:spPr>
          <p:txBody>
            <a:bodyPr/>
            <a:lstStyle/>
            <a:p>
              <a:endParaRPr lang="en-US"/>
            </a:p>
          </p:txBody>
        </p:sp>
        <p:sp>
          <p:nvSpPr>
            <p:cNvPr id="33" name="TextBox 33"/>
            <p:cNvSpPr txBox="1"/>
            <p:nvPr/>
          </p:nvSpPr>
          <p:spPr>
            <a:xfrm>
              <a:off x="0" y="-19050"/>
              <a:ext cx="812800" cy="831850"/>
            </a:xfrm>
            <a:prstGeom prst="rect">
              <a:avLst/>
            </a:prstGeom>
          </p:spPr>
          <p:txBody>
            <a:bodyPr lIns="50800" tIns="50800" rIns="50800" bIns="50800" rtlCol="0" anchor="ctr"/>
            <a:lstStyle/>
            <a:p>
              <a:pPr algn="ctr">
                <a:lnSpc>
                  <a:spcPts val="2465"/>
                </a:lnSpc>
              </a:pPr>
              <a:endParaRPr/>
            </a:p>
          </p:txBody>
        </p:sp>
      </p:grpSp>
      <p:sp>
        <p:nvSpPr>
          <p:cNvPr id="34" name="TextBox 34"/>
          <p:cNvSpPr txBox="1"/>
          <p:nvPr/>
        </p:nvSpPr>
        <p:spPr>
          <a:xfrm>
            <a:off x="3215582" y="9002127"/>
            <a:ext cx="1221374" cy="180467"/>
          </a:xfrm>
          <a:prstGeom prst="rect">
            <a:avLst/>
          </a:prstGeom>
        </p:spPr>
        <p:txBody>
          <a:bodyPr lIns="0" tIns="0" rIns="0" bIns="0" rtlCol="0" anchor="t">
            <a:spAutoFit/>
          </a:bodyPr>
          <a:lstStyle/>
          <a:p>
            <a:pPr algn="ctr">
              <a:lnSpc>
                <a:spcPts val="1339"/>
              </a:lnSpc>
            </a:pPr>
            <a:r>
              <a:rPr lang="en-US" sz="1300" b="1">
                <a:solidFill>
                  <a:srgbClr val="000000"/>
                </a:solidFill>
                <a:latin typeface="Canva Sans Bold"/>
                <a:ea typeface="Canva Sans Bold"/>
                <a:cs typeface="Canva Sans Bold"/>
                <a:sym typeface="Canva Sans Bold"/>
              </a:rPr>
              <a:t>#FCC4E2</a:t>
            </a:r>
          </a:p>
        </p:txBody>
      </p:sp>
      <p:grpSp>
        <p:nvGrpSpPr>
          <p:cNvPr id="35" name="Group 35"/>
          <p:cNvGrpSpPr/>
          <p:nvPr/>
        </p:nvGrpSpPr>
        <p:grpSpPr>
          <a:xfrm>
            <a:off x="6865491" y="4147301"/>
            <a:ext cx="10001965" cy="4580579"/>
            <a:chOff x="0" y="0"/>
            <a:chExt cx="13335954" cy="6107439"/>
          </a:xfrm>
        </p:grpSpPr>
        <p:sp>
          <p:nvSpPr>
            <p:cNvPr id="36" name="Freeform 36"/>
            <p:cNvSpPr/>
            <p:nvPr/>
          </p:nvSpPr>
          <p:spPr>
            <a:xfrm>
              <a:off x="10881529" y="1776120"/>
              <a:ext cx="937691" cy="806414"/>
            </a:xfrm>
            <a:custGeom>
              <a:avLst/>
              <a:gdLst/>
              <a:ahLst/>
              <a:cxnLst/>
              <a:rect l="l" t="t" r="r" b="b"/>
              <a:pathLst>
                <a:path w="937691" h="806414">
                  <a:moveTo>
                    <a:pt x="0" y="0"/>
                  </a:moveTo>
                  <a:lnTo>
                    <a:pt x="937691" y="0"/>
                  </a:lnTo>
                  <a:lnTo>
                    <a:pt x="937691" y="806414"/>
                  </a:lnTo>
                  <a:lnTo>
                    <a:pt x="0" y="8064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7" name="Freeform 37"/>
            <p:cNvSpPr/>
            <p:nvPr/>
          </p:nvSpPr>
          <p:spPr>
            <a:xfrm>
              <a:off x="12596063" y="3334454"/>
              <a:ext cx="666455" cy="920981"/>
            </a:xfrm>
            <a:custGeom>
              <a:avLst/>
              <a:gdLst/>
              <a:ahLst/>
              <a:cxnLst/>
              <a:rect l="l" t="t" r="r" b="b"/>
              <a:pathLst>
                <a:path w="666455" h="920981">
                  <a:moveTo>
                    <a:pt x="0" y="0"/>
                  </a:moveTo>
                  <a:lnTo>
                    <a:pt x="666455" y="0"/>
                  </a:lnTo>
                  <a:lnTo>
                    <a:pt x="666455" y="920980"/>
                  </a:lnTo>
                  <a:lnTo>
                    <a:pt x="0" y="92098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38" name="Freeform 38"/>
            <p:cNvSpPr/>
            <p:nvPr/>
          </p:nvSpPr>
          <p:spPr>
            <a:xfrm>
              <a:off x="11076270" y="3432575"/>
              <a:ext cx="549072" cy="822860"/>
            </a:xfrm>
            <a:custGeom>
              <a:avLst/>
              <a:gdLst/>
              <a:ahLst/>
              <a:cxnLst/>
              <a:rect l="l" t="t" r="r" b="b"/>
              <a:pathLst>
                <a:path w="549072" h="822860">
                  <a:moveTo>
                    <a:pt x="0" y="0"/>
                  </a:moveTo>
                  <a:lnTo>
                    <a:pt x="549072" y="0"/>
                  </a:lnTo>
                  <a:lnTo>
                    <a:pt x="549072" y="822859"/>
                  </a:lnTo>
                  <a:lnTo>
                    <a:pt x="0" y="822859"/>
                  </a:lnTo>
                  <a:lnTo>
                    <a:pt x="0" y="0"/>
                  </a:lnTo>
                  <a:close/>
                </a:path>
              </a:pathLst>
            </a:custGeom>
            <a:blipFill>
              <a:blip r:embed="rId7"/>
              <a:stretch>
                <a:fillRect/>
              </a:stretch>
            </a:blipFill>
            <a:ln cap="sq">
              <a:noFill/>
              <a:prstDash val="solid"/>
              <a:miter/>
            </a:ln>
          </p:spPr>
          <p:txBody>
            <a:bodyPr/>
            <a:lstStyle/>
            <a:p>
              <a:endParaRPr lang="en-US"/>
            </a:p>
          </p:txBody>
        </p:sp>
        <p:sp>
          <p:nvSpPr>
            <p:cNvPr id="39" name="Freeform 39"/>
            <p:cNvSpPr/>
            <p:nvPr/>
          </p:nvSpPr>
          <p:spPr>
            <a:xfrm>
              <a:off x="12425345" y="5085049"/>
              <a:ext cx="910609" cy="822860"/>
            </a:xfrm>
            <a:custGeom>
              <a:avLst/>
              <a:gdLst/>
              <a:ahLst/>
              <a:cxnLst/>
              <a:rect l="l" t="t" r="r" b="b"/>
              <a:pathLst>
                <a:path w="910609" h="822860">
                  <a:moveTo>
                    <a:pt x="0" y="0"/>
                  </a:moveTo>
                  <a:lnTo>
                    <a:pt x="910609" y="0"/>
                  </a:lnTo>
                  <a:lnTo>
                    <a:pt x="910609" y="822859"/>
                  </a:lnTo>
                  <a:lnTo>
                    <a:pt x="0" y="822859"/>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40" name="Freeform 40"/>
            <p:cNvSpPr/>
            <p:nvPr/>
          </p:nvSpPr>
          <p:spPr>
            <a:xfrm>
              <a:off x="12425345" y="49061"/>
              <a:ext cx="822860" cy="822860"/>
            </a:xfrm>
            <a:custGeom>
              <a:avLst/>
              <a:gdLst/>
              <a:ahLst/>
              <a:cxnLst/>
              <a:rect l="l" t="t" r="r" b="b"/>
              <a:pathLst>
                <a:path w="822860" h="822860">
                  <a:moveTo>
                    <a:pt x="0" y="0"/>
                  </a:moveTo>
                  <a:lnTo>
                    <a:pt x="822859" y="0"/>
                  </a:lnTo>
                  <a:lnTo>
                    <a:pt x="822859" y="822859"/>
                  </a:lnTo>
                  <a:lnTo>
                    <a:pt x="0" y="822859"/>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41" name="Freeform 41"/>
            <p:cNvSpPr/>
            <p:nvPr/>
          </p:nvSpPr>
          <p:spPr>
            <a:xfrm>
              <a:off x="10777241" y="57283"/>
              <a:ext cx="1125787" cy="691847"/>
            </a:xfrm>
            <a:custGeom>
              <a:avLst/>
              <a:gdLst/>
              <a:ahLst/>
              <a:cxnLst/>
              <a:rect l="l" t="t" r="r" b="b"/>
              <a:pathLst>
                <a:path w="1125787" h="691847">
                  <a:moveTo>
                    <a:pt x="0" y="0"/>
                  </a:moveTo>
                  <a:lnTo>
                    <a:pt x="1125787" y="0"/>
                  </a:lnTo>
                  <a:lnTo>
                    <a:pt x="1125787" y="691848"/>
                  </a:lnTo>
                  <a:lnTo>
                    <a:pt x="0" y="691848"/>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US"/>
            </a:p>
          </p:txBody>
        </p:sp>
        <p:sp>
          <p:nvSpPr>
            <p:cNvPr id="42" name="Freeform 42"/>
            <p:cNvSpPr/>
            <p:nvPr/>
          </p:nvSpPr>
          <p:spPr>
            <a:xfrm>
              <a:off x="12341537" y="1776120"/>
              <a:ext cx="920981" cy="920981"/>
            </a:xfrm>
            <a:custGeom>
              <a:avLst/>
              <a:gdLst/>
              <a:ahLst/>
              <a:cxnLst/>
              <a:rect l="l" t="t" r="r" b="b"/>
              <a:pathLst>
                <a:path w="920981" h="920981">
                  <a:moveTo>
                    <a:pt x="0" y="0"/>
                  </a:moveTo>
                  <a:lnTo>
                    <a:pt x="920981" y="0"/>
                  </a:lnTo>
                  <a:lnTo>
                    <a:pt x="920981" y="920980"/>
                  </a:lnTo>
                  <a:lnTo>
                    <a:pt x="0" y="920980"/>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43" name="Freeform 43"/>
            <p:cNvSpPr/>
            <p:nvPr/>
          </p:nvSpPr>
          <p:spPr>
            <a:xfrm>
              <a:off x="10984004" y="5105475"/>
              <a:ext cx="641337" cy="920981"/>
            </a:xfrm>
            <a:custGeom>
              <a:avLst/>
              <a:gdLst/>
              <a:ahLst/>
              <a:cxnLst/>
              <a:rect l="l" t="t" r="r" b="b"/>
              <a:pathLst>
                <a:path w="641337" h="920981">
                  <a:moveTo>
                    <a:pt x="0" y="0"/>
                  </a:moveTo>
                  <a:lnTo>
                    <a:pt x="641338" y="0"/>
                  </a:lnTo>
                  <a:lnTo>
                    <a:pt x="641338" y="920981"/>
                  </a:lnTo>
                  <a:lnTo>
                    <a:pt x="0" y="920981"/>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txBody>
            <a:bodyPr/>
            <a:lstStyle/>
            <a:p>
              <a:endParaRPr lang="en-US"/>
            </a:p>
          </p:txBody>
        </p:sp>
        <p:sp>
          <p:nvSpPr>
            <p:cNvPr id="44" name="Freeform 44"/>
            <p:cNvSpPr/>
            <p:nvPr/>
          </p:nvSpPr>
          <p:spPr>
            <a:xfrm>
              <a:off x="6590713" y="9049"/>
              <a:ext cx="808788" cy="920981"/>
            </a:xfrm>
            <a:custGeom>
              <a:avLst/>
              <a:gdLst/>
              <a:ahLst/>
              <a:cxnLst/>
              <a:rect l="l" t="t" r="r" b="b"/>
              <a:pathLst>
                <a:path w="808788" h="920981">
                  <a:moveTo>
                    <a:pt x="0" y="0"/>
                  </a:moveTo>
                  <a:lnTo>
                    <a:pt x="808789" y="0"/>
                  </a:lnTo>
                  <a:lnTo>
                    <a:pt x="808789" y="920980"/>
                  </a:lnTo>
                  <a:lnTo>
                    <a:pt x="0" y="920980"/>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txBody>
            <a:bodyPr/>
            <a:lstStyle/>
            <a:p>
              <a:endParaRPr lang="en-US"/>
            </a:p>
          </p:txBody>
        </p:sp>
        <p:sp>
          <p:nvSpPr>
            <p:cNvPr id="45" name="Freeform 45"/>
            <p:cNvSpPr/>
            <p:nvPr/>
          </p:nvSpPr>
          <p:spPr>
            <a:xfrm>
              <a:off x="9262525" y="176145"/>
              <a:ext cx="1067814" cy="634864"/>
            </a:xfrm>
            <a:custGeom>
              <a:avLst/>
              <a:gdLst/>
              <a:ahLst/>
              <a:cxnLst/>
              <a:rect l="l" t="t" r="r" b="b"/>
              <a:pathLst>
                <a:path w="1067814" h="634864">
                  <a:moveTo>
                    <a:pt x="0" y="0"/>
                  </a:moveTo>
                  <a:lnTo>
                    <a:pt x="1067815" y="0"/>
                  </a:lnTo>
                  <a:lnTo>
                    <a:pt x="1067815" y="634864"/>
                  </a:lnTo>
                  <a:lnTo>
                    <a:pt x="0" y="634864"/>
                  </a:lnTo>
                  <a:lnTo>
                    <a:pt x="0" y="0"/>
                  </a:lnTo>
                  <a:close/>
                </a:path>
              </a:pathLst>
            </a:custGeom>
            <a:blipFill>
              <a:blip r:embed="rId20">
                <a:extLst>
                  <a:ext uri="{96DAC541-7B7A-43D3-8B79-37D633B846F1}">
                    <asvg:svgBlip xmlns:asvg="http://schemas.microsoft.com/office/drawing/2016/SVG/main" r:embed="rId21"/>
                  </a:ext>
                </a:extLst>
              </a:blip>
              <a:stretch>
                <a:fillRect/>
              </a:stretch>
            </a:blipFill>
            <a:ln cap="sq">
              <a:noFill/>
              <a:prstDash val="solid"/>
              <a:miter/>
            </a:ln>
          </p:spPr>
          <p:txBody>
            <a:bodyPr/>
            <a:lstStyle/>
            <a:p>
              <a:endParaRPr lang="en-US"/>
            </a:p>
          </p:txBody>
        </p:sp>
        <p:sp>
          <p:nvSpPr>
            <p:cNvPr id="46" name="Freeform 46"/>
            <p:cNvSpPr/>
            <p:nvPr/>
          </p:nvSpPr>
          <p:spPr>
            <a:xfrm>
              <a:off x="1281036" y="58109"/>
              <a:ext cx="822860" cy="822860"/>
            </a:xfrm>
            <a:custGeom>
              <a:avLst/>
              <a:gdLst/>
              <a:ahLst/>
              <a:cxnLst/>
              <a:rect l="l" t="t" r="r" b="b"/>
              <a:pathLst>
                <a:path w="822860" h="822860">
                  <a:moveTo>
                    <a:pt x="0" y="0"/>
                  </a:moveTo>
                  <a:lnTo>
                    <a:pt x="822859" y="0"/>
                  </a:lnTo>
                  <a:lnTo>
                    <a:pt x="822859" y="822860"/>
                  </a:lnTo>
                  <a:lnTo>
                    <a:pt x="0" y="822860"/>
                  </a:lnTo>
                  <a:lnTo>
                    <a:pt x="0" y="0"/>
                  </a:lnTo>
                  <a:close/>
                </a:path>
              </a:pathLst>
            </a:custGeom>
            <a:blipFill>
              <a:blip r:embed="rId22">
                <a:extLst>
                  <a:ext uri="{96DAC541-7B7A-43D3-8B79-37D633B846F1}">
                    <asvg:svgBlip xmlns:asvg="http://schemas.microsoft.com/office/drawing/2016/SVG/main" r:embed="rId23"/>
                  </a:ext>
                </a:extLst>
              </a:blip>
              <a:stretch>
                <a:fillRect/>
              </a:stretch>
            </a:blipFill>
            <a:ln cap="sq">
              <a:noFill/>
              <a:prstDash val="solid"/>
              <a:miter/>
            </a:ln>
          </p:spPr>
          <p:txBody>
            <a:bodyPr/>
            <a:lstStyle/>
            <a:p>
              <a:endParaRPr lang="en-US"/>
            </a:p>
          </p:txBody>
        </p:sp>
        <p:sp>
          <p:nvSpPr>
            <p:cNvPr id="47" name="Freeform 47"/>
            <p:cNvSpPr/>
            <p:nvPr/>
          </p:nvSpPr>
          <p:spPr>
            <a:xfrm>
              <a:off x="6684" y="58109"/>
              <a:ext cx="822860" cy="822860"/>
            </a:xfrm>
            <a:custGeom>
              <a:avLst/>
              <a:gdLst/>
              <a:ahLst/>
              <a:cxnLst/>
              <a:rect l="l" t="t" r="r" b="b"/>
              <a:pathLst>
                <a:path w="822860" h="822860">
                  <a:moveTo>
                    <a:pt x="0" y="0"/>
                  </a:moveTo>
                  <a:lnTo>
                    <a:pt x="822860" y="0"/>
                  </a:lnTo>
                  <a:lnTo>
                    <a:pt x="822860" y="822860"/>
                  </a:lnTo>
                  <a:lnTo>
                    <a:pt x="0" y="822860"/>
                  </a:lnTo>
                  <a:lnTo>
                    <a:pt x="0" y="0"/>
                  </a:lnTo>
                  <a:close/>
                </a:path>
              </a:pathLst>
            </a:custGeom>
            <a:blipFill>
              <a:blip r:embed="rId24">
                <a:extLst>
                  <a:ext uri="{96DAC541-7B7A-43D3-8B79-37D633B846F1}">
                    <asvg:svgBlip xmlns:asvg="http://schemas.microsoft.com/office/drawing/2016/SVG/main" r:embed="rId25"/>
                  </a:ext>
                </a:extLst>
              </a:blip>
              <a:stretch>
                <a:fillRect/>
              </a:stretch>
            </a:blipFill>
            <a:ln cap="sq">
              <a:noFill/>
              <a:prstDash val="solid"/>
              <a:miter/>
            </a:ln>
          </p:spPr>
          <p:txBody>
            <a:bodyPr/>
            <a:lstStyle/>
            <a:p>
              <a:endParaRPr lang="en-US"/>
            </a:p>
          </p:txBody>
        </p:sp>
        <p:sp>
          <p:nvSpPr>
            <p:cNvPr id="48" name="Freeform 48"/>
            <p:cNvSpPr/>
            <p:nvPr/>
          </p:nvSpPr>
          <p:spPr>
            <a:xfrm>
              <a:off x="5186166" y="33707"/>
              <a:ext cx="913171" cy="871663"/>
            </a:xfrm>
            <a:custGeom>
              <a:avLst/>
              <a:gdLst/>
              <a:ahLst/>
              <a:cxnLst/>
              <a:rect l="l" t="t" r="r" b="b"/>
              <a:pathLst>
                <a:path w="913171" h="871663">
                  <a:moveTo>
                    <a:pt x="0" y="0"/>
                  </a:moveTo>
                  <a:lnTo>
                    <a:pt x="913172" y="0"/>
                  </a:lnTo>
                  <a:lnTo>
                    <a:pt x="913172" y="871664"/>
                  </a:lnTo>
                  <a:lnTo>
                    <a:pt x="0" y="871664"/>
                  </a:lnTo>
                  <a:lnTo>
                    <a:pt x="0" y="0"/>
                  </a:lnTo>
                  <a:close/>
                </a:path>
              </a:pathLst>
            </a:custGeom>
            <a:blipFill>
              <a:blip r:embed="rId26">
                <a:extLst>
                  <a:ext uri="{96DAC541-7B7A-43D3-8B79-37D633B846F1}">
                    <asvg:svgBlip xmlns:asvg="http://schemas.microsoft.com/office/drawing/2016/SVG/main" r:embed="rId27"/>
                  </a:ext>
                </a:extLst>
              </a:blip>
              <a:stretch>
                <a:fillRect/>
              </a:stretch>
            </a:blipFill>
            <a:ln cap="sq">
              <a:noFill/>
              <a:prstDash val="solid"/>
              <a:miter/>
            </a:ln>
          </p:spPr>
          <p:txBody>
            <a:bodyPr/>
            <a:lstStyle/>
            <a:p>
              <a:endParaRPr lang="en-US"/>
            </a:p>
          </p:txBody>
        </p:sp>
        <p:sp>
          <p:nvSpPr>
            <p:cNvPr id="49" name="Freeform 49"/>
            <p:cNvSpPr/>
            <p:nvPr/>
          </p:nvSpPr>
          <p:spPr>
            <a:xfrm>
              <a:off x="2573998" y="9049"/>
              <a:ext cx="914283" cy="920981"/>
            </a:xfrm>
            <a:custGeom>
              <a:avLst/>
              <a:gdLst/>
              <a:ahLst/>
              <a:cxnLst/>
              <a:rect l="l" t="t" r="r" b="b"/>
              <a:pathLst>
                <a:path w="914283" h="920981">
                  <a:moveTo>
                    <a:pt x="0" y="0"/>
                  </a:moveTo>
                  <a:lnTo>
                    <a:pt x="914283" y="0"/>
                  </a:lnTo>
                  <a:lnTo>
                    <a:pt x="914283" y="920980"/>
                  </a:lnTo>
                  <a:lnTo>
                    <a:pt x="0" y="920980"/>
                  </a:lnTo>
                  <a:lnTo>
                    <a:pt x="0" y="0"/>
                  </a:lnTo>
                  <a:close/>
                </a:path>
              </a:pathLst>
            </a:custGeom>
            <a:blipFill>
              <a:blip r:embed="rId28">
                <a:extLst>
                  <a:ext uri="{96DAC541-7B7A-43D3-8B79-37D633B846F1}">
                    <asvg:svgBlip xmlns:asvg="http://schemas.microsoft.com/office/drawing/2016/SVG/main" r:embed="rId29"/>
                  </a:ext>
                </a:extLst>
              </a:blip>
              <a:stretch>
                <a:fillRect/>
              </a:stretch>
            </a:blipFill>
            <a:ln cap="sq">
              <a:noFill/>
              <a:prstDash val="solid"/>
              <a:miter/>
            </a:ln>
          </p:spPr>
          <p:txBody>
            <a:bodyPr/>
            <a:lstStyle/>
            <a:p>
              <a:endParaRPr lang="en-US"/>
            </a:p>
          </p:txBody>
        </p:sp>
        <p:sp>
          <p:nvSpPr>
            <p:cNvPr id="50" name="Freeform 50"/>
            <p:cNvSpPr/>
            <p:nvPr/>
          </p:nvSpPr>
          <p:spPr>
            <a:xfrm>
              <a:off x="3949078" y="0"/>
              <a:ext cx="762624" cy="930029"/>
            </a:xfrm>
            <a:custGeom>
              <a:avLst/>
              <a:gdLst/>
              <a:ahLst/>
              <a:cxnLst/>
              <a:rect l="l" t="t" r="r" b="b"/>
              <a:pathLst>
                <a:path w="762624" h="930029">
                  <a:moveTo>
                    <a:pt x="0" y="0"/>
                  </a:moveTo>
                  <a:lnTo>
                    <a:pt x="762624" y="0"/>
                  </a:lnTo>
                  <a:lnTo>
                    <a:pt x="762624" y="930029"/>
                  </a:lnTo>
                  <a:lnTo>
                    <a:pt x="0" y="930029"/>
                  </a:lnTo>
                  <a:lnTo>
                    <a:pt x="0" y="0"/>
                  </a:lnTo>
                  <a:close/>
                </a:path>
              </a:pathLst>
            </a:custGeom>
            <a:blipFill>
              <a:blip r:embed="rId30">
                <a:extLst>
                  <a:ext uri="{96DAC541-7B7A-43D3-8B79-37D633B846F1}">
                    <asvg:svgBlip xmlns:asvg="http://schemas.microsoft.com/office/drawing/2016/SVG/main" r:embed="rId31"/>
                  </a:ext>
                </a:extLst>
              </a:blip>
              <a:stretch>
                <a:fillRect/>
              </a:stretch>
            </a:blipFill>
            <a:ln cap="sq">
              <a:noFill/>
              <a:prstDash val="solid"/>
              <a:miter/>
            </a:ln>
          </p:spPr>
          <p:txBody>
            <a:bodyPr/>
            <a:lstStyle/>
            <a:p>
              <a:endParaRPr lang="en-US"/>
            </a:p>
          </p:txBody>
        </p:sp>
        <p:sp>
          <p:nvSpPr>
            <p:cNvPr id="51" name="Freeform 51"/>
            <p:cNvSpPr/>
            <p:nvPr/>
          </p:nvSpPr>
          <p:spPr>
            <a:xfrm>
              <a:off x="7912536" y="58109"/>
              <a:ext cx="866185" cy="870935"/>
            </a:xfrm>
            <a:custGeom>
              <a:avLst/>
              <a:gdLst/>
              <a:ahLst/>
              <a:cxnLst/>
              <a:rect l="l" t="t" r="r" b="b"/>
              <a:pathLst>
                <a:path w="866185" h="870935">
                  <a:moveTo>
                    <a:pt x="0" y="0"/>
                  </a:moveTo>
                  <a:lnTo>
                    <a:pt x="866185" y="0"/>
                  </a:lnTo>
                  <a:lnTo>
                    <a:pt x="866185" y="870935"/>
                  </a:lnTo>
                  <a:lnTo>
                    <a:pt x="0" y="870935"/>
                  </a:lnTo>
                  <a:lnTo>
                    <a:pt x="0" y="0"/>
                  </a:lnTo>
                  <a:close/>
                </a:path>
              </a:pathLst>
            </a:custGeom>
            <a:blipFill>
              <a:blip r:embed="rId32">
                <a:extLst>
                  <a:ext uri="{96DAC541-7B7A-43D3-8B79-37D633B846F1}">
                    <asvg:svgBlip xmlns:asvg="http://schemas.microsoft.com/office/drawing/2016/SVG/main" r:embed="rId33"/>
                  </a:ext>
                </a:extLst>
              </a:blip>
              <a:stretch>
                <a:fillRect/>
              </a:stretch>
            </a:blipFill>
            <a:ln cap="sq">
              <a:noFill/>
              <a:prstDash val="solid"/>
              <a:miter/>
            </a:ln>
          </p:spPr>
          <p:txBody>
            <a:bodyPr/>
            <a:lstStyle/>
            <a:p>
              <a:endParaRPr lang="en-US"/>
            </a:p>
          </p:txBody>
        </p:sp>
        <p:sp>
          <p:nvSpPr>
            <p:cNvPr id="52" name="Freeform 52"/>
            <p:cNvSpPr/>
            <p:nvPr/>
          </p:nvSpPr>
          <p:spPr>
            <a:xfrm>
              <a:off x="7819952" y="1701607"/>
              <a:ext cx="743483" cy="920981"/>
            </a:xfrm>
            <a:custGeom>
              <a:avLst/>
              <a:gdLst/>
              <a:ahLst/>
              <a:cxnLst/>
              <a:rect l="l" t="t" r="r" b="b"/>
              <a:pathLst>
                <a:path w="743483" h="920981">
                  <a:moveTo>
                    <a:pt x="0" y="0"/>
                  </a:moveTo>
                  <a:lnTo>
                    <a:pt x="743482" y="0"/>
                  </a:lnTo>
                  <a:lnTo>
                    <a:pt x="743482" y="920980"/>
                  </a:lnTo>
                  <a:lnTo>
                    <a:pt x="0" y="920980"/>
                  </a:lnTo>
                  <a:lnTo>
                    <a:pt x="0" y="0"/>
                  </a:lnTo>
                  <a:close/>
                </a:path>
              </a:pathLst>
            </a:custGeom>
            <a:blipFill>
              <a:blip r:embed="rId34">
                <a:extLst>
                  <a:ext uri="{96DAC541-7B7A-43D3-8B79-37D633B846F1}">
                    <asvg:svgBlip xmlns:asvg="http://schemas.microsoft.com/office/drawing/2016/SVG/main" r:embed="rId35"/>
                  </a:ext>
                </a:extLst>
              </a:blip>
              <a:stretch>
                <a:fillRect/>
              </a:stretch>
            </a:blipFill>
            <a:ln cap="sq">
              <a:noFill/>
              <a:prstDash val="solid"/>
              <a:miter/>
            </a:ln>
          </p:spPr>
          <p:txBody>
            <a:bodyPr/>
            <a:lstStyle/>
            <a:p>
              <a:endParaRPr lang="en-US"/>
            </a:p>
          </p:txBody>
        </p:sp>
        <p:sp>
          <p:nvSpPr>
            <p:cNvPr id="53" name="Freeform 53"/>
            <p:cNvSpPr/>
            <p:nvPr/>
          </p:nvSpPr>
          <p:spPr>
            <a:xfrm>
              <a:off x="6217897" y="1701607"/>
              <a:ext cx="1001066" cy="920981"/>
            </a:xfrm>
            <a:custGeom>
              <a:avLst/>
              <a:gdLst/>
              <a:ahLst/>
              <a:cxnLst/>
              <a:rect l="l" t="t" r="r" b="b"/>
              <a:pathLst>
                <a:path w="1001066" h="920981">
                  <a:moveTo>
                    <a:pt x="0" y="0"/>
                  </a:moveTo>
                  <a:lnTo>
                    <a:pt x="1001066" y="0"/>
                  </a:lnTo>
                  <a:lnTo>
                    <a:pt x="1001066" y="920980"/>
                  </a:lnTo>
                  <a:lnTo>
                    <a:pt x="0" y="920980"/>
                  </a:lnTo>
                  <a:lnTo>
                    <a:pt x="0" y="0"/>
                  </a:lnTo>
                  <a:close/>
                </a:path>
              </a:pathLst>
            </a:custGeom>
            <a:blipFill>
              <a:blip r:embed="rId36">
                <a:extLst>
                  <a:ext uri="{96DAC541-7B7A-43D3-8B79-37D633B846F1}">
                    <asvg:svgBlip xmlns:asvg="http://schemas.microsoft.com/office/drawing/2016/SVG/main" r:embed="rId37"/>
                  </a:ext>
                </a:extLst>
              </a:blip>
              <a:stretch>
                <a:fillRect/>
              </a:stretch>
            </a:blipFill>
            <a:ln cap="sq">
              <a:noFill/>
              <a:prstDash val="solid"/>
              <a:miter/>
            </a:ln>
          </p:spPr>
          <p:txBody>
            <a:bodyPr/>
            <a:lstStyle/>
            <a:p>
              <a:endParaRPr lang="en-US"/>
            </a:p>
          </p:txBody>
        </p:sp>
        <p:sp>
          <p:nvSpPr>
            <p:cNvPr id="54" name="Freeform 54"/>
            <p:cNvSpPr/>
            <p:nvPr/>
          </p:nvSpPr>
          <p:spPr>
            <a:xfrm>
              <a:off x="9226252" y="1910463"/>
              <a:ext cx="1052480" cy="604698"/>
            </a:xfrm>
            <a:custGeom>
              <a:avLst/>
              <a:gdLst/>
              <a:ahLst/>
              <a:cxnLst/>
              <a:rect l="l" t="t" r="r" b="b"/>
              <a:pathLst>
                <a:path w="1052480" h="604698">
                  <a:moveTo>
                    <a:pt x="0" y="0"/>
                  </a:moveTo>
                  <a:lnTo>
                    <a:pt x="1052481" y="0"/>
                  </a:lnTo>
                  <a:lnTo>
                    <a:pt x="1052481" y="604698"/>
                  </a:lnTo>
                  <a:lnTo>
                    <a:pt x="0" y="604698"/>
                  </a:lnTo>
                  <a:lnTo>
                    <a:pt x="0" y="0"/>
                  </a:lnTo>
                  <a:close/>
                </a:path>
              </a:pathLst>
            </a:custGeom>
            <a:blipFill>
              <a:blip r:embed="rId38">
                <a:extLst>
                  <a:ext uri="{96DAC541-7B7A-43D3-8B79-37D633B846F1}">
                    <asvg:svgBlip xmlns:asvg="http://schemas.microsoft.com/office/drawing/2016/SVG/main" r:embed="rId39"/>
                  </a:ext>
                </a:extLst>
              </a:blip>
              <a:stretch>
                <a:fillRect/>
              </a:stretch>
            </a:blipFill>
            <a:ln cap="sq">
              <a:noFill/>
              <a:prstDash val="solid"/>
              <a:miter/>
            </a:ln>
          </p:spPr>
          <p:txBody>
            <a:bodyPr/>
            <a:lstStyle/>
            <a:p>
              <a:endParaRPr lang="en-US"/>
            </a:p>
          </p:txBody>
        </p:sp>
        <p:sp>
          <p:nvSpPr>
            <p:cNvPr id="55" name="Freeform 55"/>
            <p:cNvSpPr/>
            <p:nvPr/>
          </p:nvSpPr>
          <p:spPr>
            <a:xfrm>
              <a:off x="3194195" y="1701607"/>
              <a:ext cx="920981" cy="920981"/>
            </a:xfrm>
            <a:custGeom>
              <a:avLst/>
              <a:gdLst/>
              <a:ahLst/>
              <a:cxnLst/>
              <a:rect l="l" t="t" r="r" b="b"/>
              <a:pathLst>
                <a:path w="920981" h="920981">
                  <a:moveTo>
                    <a:pt x="0" y="0"/>
                  </a:moveTo>
                  <a:lnTo>
                    <a:pt x="920980" y="0"/>
                  </a:lnTo>
                  <a:lnTo>
                    <a:pt x="920980" y="920980"/>
                  </a:lnTo>
                  <a:lnTo>
                    <a:pt x="0" y="920980"/>
                  </a:lnTo>
                  <a:lnTo>
                    <a:pt x="0" y="0"/>
                  </a:lnTo>
                  <a:close/>
                </a:path>
              </a:pathLst>
            </a:custGeom>
            <a:blipFill>
              <a:blip r:embed="rId40">
                <a:extLst>
                  <a:ext uri="{96DAC541-7B7A-43D3-8B79-37D633B846F1}">
                    <asvg:svgBlip xmlns:asvg="http://schemas.microsoft.com/office/drawing/2016/SVG/main" r:embed="rId41"/>
                  </a:ext>
                </a:extLst>
              </a:blip>
              <a:stretch>
                <a:fillRect/>
              </a:stretch>
            </a:blipFill>
            <a:ln cap="sq">
              <a:noFill/>
              <a:prstDash val="solid"/>
              <a:miter/>
            </a:ln>
          </p:spPr>
          <p:txBody>
            <a:bodyPr/>
            <a:lstStyle/>
            <a:p>
              <a:endParaRPr lang="en-US"/>
            </a:p>
          </p:txBody>
        </p:sp>
        <p:sp>
          <p:nvSpPr>
            <p:cNvPr id="56" name="Freeform 56"/>
            <p:cNvSpPr/>
            <p:nvPr/>
          </p:nvSpPr>
          <p:spPr>
            <a:xfrm>
              <a:off x="6684" y="1701607"/>
              <a:ext cx="1070908" cy="920981"/>
            </a:xfrm>
            <a:custGeom>
              <a:avLst/>
              <a:gdLst/>
              <a:ahLst/>
              <a:cxnLst/>
              <a:rect l="l" t="t" r="r" b="b"/>
              <a:pathLst>
                <a:path w="1070908" h="920981">
                  <a:moveTo>
                    <a:pt x="0" y="0"/>
                  </a:moveTo>
                  <a:lnTo>
                    <a:pt x="1070908" y="0"/>
                  </a:lnTo>
                  <a:lnTo>
                    <a:pt x="1070908" y="920980"/>
                  </a:lnTo>
                  <a:lnTo>
                    <a:pt x="0" y="920980"/>
                  </a:lnTo>
                  <a:lnTo>
                    <a:pt x="0" y="0"/>
                  </a:lnTo>
                  <a:close/>
                </a:path>
              </a:pathLst>
            </a:custGeom>
            <a:blipFill>
              <a:blip r:embed="rId42">
                <a:extLst>
                  <a:ext uri="{96DAC541-7B7A-43D3-8B79-37D633B846F1}">
                    <asvg:svgBlip xmlns:asvg="http://schemas.microsoft.com/office/drawing/2016/SVG/main" r:embed="rId43"/>
                  </a:ext>
                </a:extLst>
              </a:blip>
              <a:stretch>
                <a:fillRect/>
              </a:stretch>
            </a:blipFill>
            <a:ln cap="sq">
              <a:noFill/>
              <a:prstDash val="solid"/>
              <a:miter/>
            </a:ln>
          </p:spPr>
          <p:txBody>
            <a:bodyPr/>
            <a:lstStyle/>
            <a:p>
              <a:endParaRPr lang="en-US"/>
            </a:p>
          </p:txBody>
        </p:sp>
        <p:sp>
          <p:nvSpPr>
            <p:cNvPr id="57" name="Freeform 57"/>
            <p:cNvSpPr/>
            <p:nvPr/>
          </p:nvSpPr>
          <p:spPr>
            <a:xfrm>
              <a:off x="4607290" y="1701607"/>
              <a:ext cx="919306" cy="920981"/>
            </a:xfrm>
            <a:custGeom>
              <a:avLst/>
              <a:gdLst/>
              <a:ahLst/>
              <a:cxnLst/>
              <a:rect l="l" t="t" r="r" b="b"/>
              <a:pathLst>
                <a:path w="919306" h="920981">
                  <a:moveTo>
                    <a:pt x="0" y="0"/>
                  </a:moveTo>
                  <a:lnTo>
                    <a:pt x="919306" y="0"/>
                  </a:lnTo>
                  <a:lnTo>
                    <a:pt x="919306" y="920980"/>
                  </a:lnTo>
                  <a:lnTo>
                    <a:pt x="0" y="920980"/>
                  </a:lnTo>
                  <a:lnTo>
                    <a:pt x="0" y="0"/>
                  </a:lnTo>
                  <a:close/>
                </a:path>
              </a:pathLst>
            </a:custGeom>
            <a:blipFill>
              <a:blip r:embed="rId44">
                <a:extLst>
                  <a:ext uri="{96DAC541-7B7A-43D3-8B79-37D633B846F1}">
                    <asvg:svgBlip xmlns:asvg="http://schemas.microsoft.com/office/drawing/2016/SVG/main" r:embed="rId45"/>
                  </a:ext>
                </a:extLst>
              </a:blip>
              <a:stretch>
                <a:fillRect/>
              </a:stretch>
            </a:blipFill>
            <a:ln cap="sq">
              <a:noFill/>
              <a:prstDash val="solid"/>
              <a:miter/>
            </a:ln>
          </p:spPr>
          <p:txBody>
            <a:bodyPr/>
            <a:lstStyle/>
            <a:p>
              <a:endParaRPr lang="en-US"/>
            </a:p>
          </p:txBody>
        </p:sp>
        <p:sp>
          <p:nvSpPr>
            <p:cNvPr id="58" name="Freeform 58"/>
            <p:cNvSpPr/>
            <p:nvPr/>
          </p:nvSpPr>
          <p:spPr>
            <a:xfrm>
              <a:off x="1675403" y="1701607"/>
              <a:ext cx="920981" cy="920981"/>
            </a:xfrm>
            <a:custGeom>
              <a:avLst/>
              <a:gdLst/>
              <a:ahLst/>
              <a:cxnLst/>
              <a:rect l="l" t="t" r="r" b="b"/>
              <a:pathLst>
                <a:path w="920981" h="920981">
                  <a:moveTo>
                    <a:pt x="0" y="0"/>
                  </a:moveTo>
                  <a:lnTo>
                    <a:pt x="920981" y="0"/>
                  </a:lnTo>
                  <a:lnTo>
                    <a:pt x="920981" y="920980"/>
                  </a:lnTo>
                  <a:lnTo>
                    <a:pt x="0" y="920980"/>
                  </a:lnTo>
                  <a:lnTo>
                    <a:pt x="0" y="0"/>
                  </a:lnTo>
                  <a:close/>
                </a:path>
              </a:pathLst>
            </a:custGeom>
            <a:blipFill>
              <a:blip r:embed="rId46">
                <a:extLst>
                  <a:ext uri="{96DAC541-7B7A-43D3-8B79-37D633B846F1}">
                    <asvg:svgBlip xmlns:asvg="http://schemas.microsoft.com/office/drawing/2016/SVG/main" r:embed="rId47"/>
                  </a:ext>
                </a:extLst>
              </a:blip>
              <a:stretch>
                <a:fillRect/>
              </a:stretch>
            </a:blipFill>
            <a:ln cap="sq">
              <a:noFill/>
              <a:prstDash val="solid"/>
              <a:miter/>
            </a:ln>
          </p:spPr>
          <p:txBody>
            <a:bodyPr/>
            <a:lstStyle/>
            <a:p>
              <a:endParaRPr lang="en-US"/>
            </a:p>
          </p:txBody>
        </p:sp>
        <p:sp>
          <p:nvSpPr>
            <p:cNvPr id="59" name="Freeform 59"/>
            <p:cNvSpPr/>
            <p:nvPr/>
          </p:nvSpPr>
          <p:spPr>
            <a:xfrm>
              <a:off x="6718038" y="3419482"/>
              <a:ext cx="1009347" cy="796467"/>
            </a:xfrm>
            <a:custGeom>
              <a:avLst/>
              <a:gdLst/>
              <a:ahLst/>
              <a:cxnLst/>
              <a:rect l="l" t="t" r="r" b="b"/>
              <a:pathLst>
                <a:path w="1009347" h="796467">
                  <a:moveTo>
                    <a:pt x="0" y="0"/>
                  </a:moveTo>
                  <a:lnTo>
                    <a:pt x="1009347" y="0"/>
                  </a:lnTo>
                  <a:lnTo>
                    <a:pt x="1009347" y="796467"/>
                  </a:lnTo>
                  <a:lnTo>
                    <a:pt x="0" y="796467"/>
                  </a:lnTo>
                  <a:lnTo>
                    <a:pt x="0" y="0"/>
                  </a:lnTo>
                  <a:close/>
                </a:path>
              </a:pathLst>
            </a:custGeom>
            <a:blipFill>
              <a:blip r:embed="rId48">
                <a:extLst>
                  <a:ext uri="{96DAC541-7B7A-43D3-8B79-37D633B846F1}">
                    <asvg:svgBlip xmlns:asvg="http://schemas.microsoft.com/office/drawing/2016/SVG/main" r:embed="rId49"/>
                  </a:ext>
                </a:extLst>
              </a:blip>
              <a:stretch>
                <a:fillRect/>
              </a:stretch>
            </a:blipFill>
            <a:ln cap="sq">
              <a:noFill/>
              <a:prstDash val="solid"/>
              <a:miter/>
            </a:ln>
          </p:spPr>
          <p:txBody>
            <a:bodyPr/>
            <a:lstStyle/>
            <a:p>
              <a:endParaRPr lang="en-US"/>
            </a:p>
          </p:txBody>
        </p:sp>
        <p:sp>
          <p:nvSpPr>
            <p:cNvPr id="60" name="Freeform 60"/>
            <p:cNvSpPr/>
            <p:nvPr/>
          </p:nvSpPr>
          <p:spPr>
            <a:xfrm>
              <a:off x="5170987" y="3456913"/>
              <a:ext cx="1040955" cy="626466"/>
            </a:xfrm>
            <a:custGeom>
              <a:avLst/>
              <a:gdLst/>
              <a:ahLst/>
              <a:cxnLst/>
              <a:rect l="l" t="t" r="r" b="b"/>
              <a:pathLst>
                <a:path w="1040955" h="626466">
                  <a:moveTo>
                    <a:pt x="0" y="0"/>
                  </a:moveTo>
                  <a:lnTo>
                    <a:pt x="1040955" y="0"/>
                  </a:lnTo>
                  <a:lnTo>
                    <a:pt x="1040955" y="626466"/>
                  </a:lnTo>
                  <a:lnTo>
                    <a:pt x="0" y="626466"/>
                  </a:lnTo>
                  <a:lnTo>
                    <a:pt x="0" y="0"/>
                  </a:lnTo>
                  <a:close/>
                </a:path>
              </a:pathLst>
            </a:custGeom>
            <a:blipFill>
              <a:blip r:embed="rId50">
                <a:extLst>
                  <a:ext uri="{96DAC541-7B7A-43D3-8B79-37D633B846F1}">
                    <asvg:svgBlip xmlns:asvg="http://schemas.microsoft.com/office/drawing/2016/SVG/main" r:embed="rId51"/>
                  </a:ext>
                </a:extLst>
              </a:blip>
              <a:stretch>
                <a:fillRect/>
              </a:stretch>
            </a:blipFill>
            <a:ln cap="sq">
              <a:noFill/>
              <a:prstDash val="solid"/>
              <a:miter/>
            </a:ln>
          </p:spPr>
          <p:txBody>
            <a:bodyPr/>
            <a:lstStyle/>
            <a:p>
              <a:endParaRPr lang="en-US"/>
            </a:p>
          </p:txBody>
        </p:sp>
        <p:sp>
          <p:nvSpPr>
            <p:cNvPr id="61" name="Freeform 61"/>
            <p:cNvSpPr/>
            <p:nvPr/>
          </p:nvSpPr>
          <p:spPr>
            <a:xfrm>
              <a:off x="2720093" y="3361217"/>
              <a:ext cx="856557" cy="912997"/>
            </a:xfrm>
            <a:custGeom>
              <a:avLst/>
              <a:gdLst/>
              <a:ahLst/>
              <a:cxnLst/>
              <a:rect l="l" t="t" r="r" b="b"/>
              <a:pathLst>
                <a:path w="856557" h="912997">
                  <a:moveTo>
                    <a:pt x="0" y="0"/>
                  </a:moveTo>
                  <a:lnTo>
                    <a:pt x="856557" y="0"/>
                  </a:lnTo>
                  <a:lnTo>
                    <a:pt x="856557" y="912997"/>
                  </a:lnTo>
                  <a:lnTo>
                    <a:pt x="0" y="912997"/>
                  </a:lnTo>
                  <a:lnTo>
                    <a:pt x="0" y="0"/>
                  </a:lnTo>
                  <a:close/>
                </a:path>
              </a:pathLst>
            </a:custGeom>
            <a:blipFill>
              <a:blip r:embed="rId52">
                <a:extLst>
                  <a:ext uri="{96DAC541-7B7A-43D3-8B79-37D633B846F1}">
                    <asvg:svgBlip xmlns:asvg="http://schemas.microsoft.com/office/drawing/2016/SVG/main" r:embed="rId53"/>
                  </a:ext>
                </a:extLst>
              </a:blip>
              <a:stretch>
                <a:fillRect/>
              </a:stretch>
            </a:blipFill>
            <a:ln cap="sq">
              <a:noFill/>
              <a:prstDash val="solid"/>
              <a:miter/>
            </a:ln>
          </p:spPr>
          <p:txBody>
            <a:bodyPr/>
            <a:lstStyle/>
            <a:p>
              <a:endParaRPr lang="en-US"/>
            </a:p>
          </p:txBody>
        </p:sp>
        <p:sp>
          <p:nvSpPr>
            <p:cNvPr id="62" name="Freeform 62"/>
            <p:cNvSpPr/>
            <p:nvPr/>
          </p:nvSpPr>
          <p:spPr>
            <a:xfrm>
              <a:off x="4082746" y="3371912"/>
              <a:ext cx="582145" cy="796467"/>
            </a:xfrm>
            <a:custGeom>
              <a:avLst/>
              <a:gdLst/>
              <a:ahLst/>
              <a:cxnLst/>
              <a:rect l="l" t="t" r="r" b="b"/>
              <a:pathLst>
                <a:path w="582145" h="796467">
                  <a:moveTo>
                    <a:pt x="0" y="0"/>
                  </a:moveTo>
                  <a:lnTo>
                    <a:pt x="582145" y="0"/>
                  </a:lnTo>
                  <a:lnTo>
                    <a:pt x="582145" y="796467"/>
                  </a:lnTo>
                  <a:lnTo>
                    <a:pt x="0" y="796467"/>
                  </a:lnTo>
                  <a:lnTo>
                    <a:pt x="0" y="0"/>
                  </a:lnTo>
                  <a:close/>
                </a:path>
              </a:pathLst>
            </a:custGeom>
            <a:blipFill>
              <a:blip r:embed="rId54">
                <a:extLst>
                  <a:ext uri="{96DAC541-7B7A-43D3-8B79-37D633B846F1}">
                    <asvg:svgBlip xmlns:asvg="http://schemas.microsoft.com/office/drawing/2016/SVG/main" r:embed="rId55"/>
                  </a:ext>
                </a:extLst>
              </a:blip>
              <a:stretch>
                <a:fillRect/>
              </a:stretch>
            </a:blipFill>
            <a:ln cap="sq">
              <a:noFill/>
              <a:prstDash val="solid"/>
              <a:miter/>
            </a:ln>
          </p:spPr>
          <p:txBody>
            <a:bodyPr/>
            <a:lstStyle/>
            <a:p>
              <a:endParaRPr lang="en-US"/>
            </a:p>
          </p:txBody>
        </p:sp>
        <p:sp>
          <p:nvSpPr>
            <p:cNvPr id="63" name="Freeform 63"/>
            <p:cNvSpPr/>
            <p:nvPr/>
          </p:nvSpPr>
          <p:spPr>
            <a:xfrm>
              <a:off x="1545732" y="3361217"/>
              <a:ext cx="665658" cy="912997"/>
            </a:xfrm>
            <a:custGeom>
              <a:avLst/>
              <a:gdLst/>
              <a:ahLst/>
              <a:cxnLst/>
              <a:rect l="l" t="t" r="r" b="b"/>
              <a:pathLst>
                <a:path w="665658" h="912997">
                  <a:moveTo>
                    <a:pt x="0" y="0"/>
                  </a:moveTo>
                  <a:lnTo>
                    <a:pt x="665658" y="0"/>
                  </a:lnTo>
                  <a:lnTo>
                    <a:pt x="665658" y="912997"/>
                  </a:lnTo>
                  <a:lnTo>
                    <a:pt x="0" y="912997"/>
                  </a:lnTo>
                  <a:lnTo>
                    <a:pt x="0" y="0"/>
                  </a:lnTo>
                  <a:close/>
                </a:path>
              </a:pathLst>
            </a:custGeom>
            <a:blipFill>
              <a:blip r:embed="rId56">
                <a:extLst>
                  <a:ext uri="{96DAC541-7B7A-43D3-8B79-37D633B846F1}">
                    <asvg:svgBlip xmlns:asvg="http://schemas.microsoft.com/office/drawing/2016/SVG/main" r:embed="rId57"/>
                  </a:ext>
                </a:extLst>
              </a:blip>
              <a:stretch>
                <a:fillRect/>
              </a:stretch>
            </a:blipFill>
            <a:ln cap="sq">
              <a:noFill/>
              <a:prstDash val="solid"/>
              <a:miter/>
            </a:ln>
          </p:spPr>
          <p:txBody>
            <a:bodyPr/>
            <a:lstStyle/>
            <a:p>
              <a:endParaRPr lang="en-US"/>
            </a:p>
          </p:txBody>
        </p:sp>
        <p:sp>
          <p:nvSpPr>
            <p:cNvPr id="64" name="Freeform 64"/>
            <p:cNvSpPr/>
            <p:nvPr/>
          </p:nvSpPr>
          <p:spPr>
            <a:xfrm>
              <a:off x="9541258" y="3419482"/>
              <a:ext cx="796467" cy="796467"/>
            </a:xfrm>
            <a:custGeom>
              <a:avLst/>
              <a:gdLst/>
              <a:ahLst/>
              <a:cxnLst/>
              <a:rect l="l" t="t" r="r" b="b"/>
              <a:pathLst>
                <a:path w="796467" h="796467">
                  <a:moveTo>
                    <a:pt x="0" y="0"/>
                  </a:moveTo>
                  <a:lnTo>
                    <a:pt x="796467" y="0"/>
                  </a:lnTo>
                  <a:lnTo>
                    <a:pt x="796467" y="796467"/>
                  </a:lnTo>
                  <a:lnTo>
                    <a:pt x="0" y="796467"/>
                  </a:lnTo>
                  <a:lnTo>
                    <a:pt x="0" y="0"/>
                  </a:lnTo>
                  <a:close/>
                </a:path>
              </a:pathLst>
            </a:custGeom>
            <a:blipFill>
              <a:blip r:embed="rId58">
                <a:extLst>
                  <a:ext uri="{96DAC541-7B7A-43D3-8B79-37D633B846F1}">
                    <asvg:svgBlip xmlns:asvg="http://schemas.microsoft.com/office/drawing/2016/SVG/main" r:embed="rId59"/>
                  </a:ext>
                </a:extLst>
              </a:blip>
              <a:stretch>
                <a:fillRect/>
              </a:stretch>
            </a:blipFill>
            <a:ln cap="sq">
              <a:noFill/>
              <a:prstDash val="solid"/>
              <a:miter/>
            </a:ln>
          </p:spPr>
          <p:txBody>
            <a:bodyPr/>
            <a:lstStyle/>
            <a:p>
              <a:endParaRPr lang="en-US"/>
            </a:p>
          </p:txBody>
        </p:sp>
        <p:sp>
          <p:nvSpPr>
            <p:cNvPr id="65" name="Freeform 65"/>
            <p:cNvSpPr/>
            <p:nvPr/>
          </p:nvSpPr>
          <p:spPr>
            <a:xfrm>
              <a:off x="8237392" y="3419482"/>
              <a:ext cx="796467" cy="796467"/>
            </a:xfrm>
            <a:custGeom>
              <a:avLst/>
              <a:gdLst/>
              <a:ahLst/>
              <a:cxnLst/>
              <a:rect l="l" t="t" r="r" b="b"/>
              <a:pathLst>
                <a:path w="796467" h="796467">
                  <a:moveTo>
                    <a:pt x="0" y="0"/>
                  </a:moveTo>
                  <a:lnTo>
                    <a:pt x="796467" y="0"/>
                  </a:lnTo>
                  <a:lnTo>
                    <a:pt x="796467" y="796467"/>
                  </a:lnTo>
                  <a:lnTo>
                    <a:pt x="0" y="796467"/>
                  </a:lnTo>
                  <a:lnTo>
                    <a:pt x="0" y="0"/>
                  </a:lnTo>
                  <a:close/>
                </a:path>
              </a:pathLst>
            </a:custGeom>
            <a:blipFill>
              <a:blip r:embed="rId60">
                <a:extLst>
                  <a:ext uri="{96DAC541-7B7A-43D3-8B79-37D633B846F1}">
                    <asvg:svgBlip xmlns:asvg="http://schemas.microsoft.com/office/drawing/2016/SVG/main" r:embed="rId61"/>
                  </a:ext>
                </a:extLst>
              </a:blip>
              <a:stretch>
                <a:fillRect/>
              </a:stretch>
            </a:blipFill>
            <a:ln cap="sq">
              <a:noFill/>
              <a:prstDash val="solid"/>
              <a:miter/>
            </a:ln>
          </p:spPr>
          <p:txBody>
            <a:bodyPr/>
            <a:lstStyle/>
            <a:p>
              <a:endParaRPr lang="en-US"/>
            </a:p>
          </p:txBody>
        </p:sp>
        <p:sp>
          <p:nvSpPr>
            <p:cNvPr id="66" name="Freeform 66"/>
            <p:cNvSpPr/>
            <p:nvPr/>
          </p:nvSpPr>
          <p:spPr>
            <a:xfrm>
              <a:off x="6684" y="3309656"/>
              <a:ext cx="1031648" cy="920981"/>
            </a:xfrm>
            <a:custGeom>
              <a:avLst/>
              <a:gdLst/>
              <a:ahLst/>
              <a:cxnLst/>
              <a:rect l="l" t="t" r="r" b="b"/>
              <a:pathLst>
                <a:path w="1031648" h="920981">
                  <a:moveTo>
                    <a:pt x="0" y="0"/>
                  </a:moveTo>
                  <a:lnTo>
                    <a:pt x="1031649" y="0"/>
                  </a:lnTo>
                  <a:lnTo>
                    <a:pt x="1031649" y="920980"/>
                  </a:lnTo>
                  <a:lnTo>
                    <a:pt x="0" y="920980"/>
                  </a:lnTo>
                  <a:lnTo>
                    <a:pt x="0" y="0"/>
                  </a:lnTo>
                  <a:close/>
                </a:path>
              </a:pathLst>
            </a:custGeom>
            <a:blipFill>
              <a:blip r:embed="rId62">
                <a:extLst>
                  <a:ext uri="{96DAC541-7B7A-43D3-8B79-37D633B846F1}">
                    <asvg:svgBlip xmlns:asvg="http://schemas.microsoft.com/office/drawing/2016/SVG/main" r:embed="rId63"/>
                  </a:ext>
                </a:extLst>
              </a:blip>
              <a:stretch>
                <a:fillRect/>
              </a:stretch>
            </a:blipFill>
            <a:ln cap="sq">
              <a:noFill/>
              <a:prstDash val="solid"/>
              <a:miter/>
            </a:ln>
          </p:spPr>
          <p:txBody>
            <a:bodyPr/>
            <a:lstStyle/>
            <a:p>
              <a:endParaRPr lang="en-US"/>
            </a:p>
          </p:txBody>
        </p:sp>
        <p:sp>
          <p:nvSpPr>
            <p:cNvPr id="67" name="Freeform 67"/>
            <p:cNvSpPr/>
            <p:nvPr/>
          </p:nvSpPr>
          <p:spPr>
            <a:xfrm>
              <a:off x="9345421" y="5124884"/>
              <a:ext cx="788465" cy="901571"/>
            </a:xfrm>
            <a:custGeom>
              <a:avLst/>
              <a:gdLst/>
              <a:ahLst/>
              <a:cxnLst/>
              <a:rect l="l" t="t" r="r" b="b"/>
              <a:pathLst>
                <a:path w="788465" h="901571">
                  <a:moveTo>
                    <a:pt x="0" y="0"/>
                  </a:moveTo>
                  <a:lnTo>
                    <a:pt x="788465" y="0"/>
                  </a:lnTo>
                  <a:lnTo>
                    <a:pt x="788465" y="901572"/>
                  </a:lnTo>
                  <a:lnTo>
                    <a:pt x="0" y="901572"/>
                  </a:lnTo>
                  <a:lnTo>
                    <a:pt x="0" y="0"/>
                  </a:lnTo>
                  <a:close/>
                </a:path>
              </a:pathLst>
            </a:custGeom>
            <a:blipFill>
              <a:blip r:embed="rId64">
                <a:extLst>
                  <a:ext uri="{96DAC541-7B7A-43D3-8B79-37D633B846F1}">
                    <asvg:svgBlip xmlns:asvg="http://schemas.microsoft.com/office/drawing/2016/SVG/main" r:embed="rId65"/>
                  </a:ext>
                </a:extLst>
              </a:blip>
              <a:stretch>
                <a:fillRect/>
              </a:stretch>
            </a:blipFill>
            <a:ln cap="sq">
              <a:noFill/>
              <a:prstDash val="solid"/>
              <a:miter/>
            </a:ln>
          </p:spPr>
          <p:txBody>
            <a:bodyPr/>
            <a:lstStyle/>
            <a:p>
              <a:endParaRPr lang="en-US"/>
            </a:p>
          </p:txBody>
        </p:sp>
        <p:sp>
          <p:nvSpPr>
            <p:cNvPr id="68" name="Freeform 68"/>
            <p:cNvSpPr/>
            <p:nvPr/>
          </p:nvSpPr>
          <p:spPr>
            <a:xfrm>
              <a:off x="7784637" y="5243432"/>
              <a:ext cx="949252" cy="664476"/>
            </a:xfrm>
            <a:custGeom>
              <a:avLst/>
              <a:gdLst/>
              <a:ahLst/>
              <a:cxnLst/>
              <a:rect l="l" t="t" r="r" b="b"/>
              <a:pathLst>
                <a:path w="949252" h="664476">
                  <a:moveTo>
                    <a:pt x="0" y="0"/>
                  </a:moveTo>
                  <a:lnTo>
                    <a:pt x="949251" y="0"/>
                  </a:lnTo>
                  <a:lnTo>
                    <a:pt x="949251" y="664476"/>
                  </a:lnTo>
                  <a:lnTo>
                    <a:pt x="0" y="664476"/>
                  </a:lnTo>
                  <a:lnTo>
                    <a:pt x="0" y="0"/>
                  </a:lnTo>
                  <a:close/>
                </a:path>
              </a:pathLst>
            </a:custGeom>
            <a:blipFill>
              <a:blip r:embed="rId66">
                <a:extLst>
                  <a:ext uri="{96DAC541-7B7A-43D3-8B79-37D633B846F1}">
                    <asvg:svgBlip xmlns:asvg="http://schemas.microsoft.com/office/drawing/2016/SVG/main" r:embed="rId67"/>
                  </a:ext>
                </a:extLst>
              </a:blip>
              <a:stretch>
                <a:fillRect/>
              </a:stretch>
            </a:blipFill>
            <a:ln cap="sq">
              <a:noFill/>
              <a:prstDash val="solid"/>
              <a:miter/>
            </a:ln>
          </p:spPr>
          <p:txBody>
            <a:bodyPr/>
            <a:lstStyle/>
            <a:p>
              <a:endParaRPr lang="en-US"/>
            </a:p>
          </p:txBody>
        </p:sp>
        <p:sp>
          <p:nvSpPr>
            <p:cNvPr id="69" name="Freeform 69"/>
            <p:cNvSpPr/>
            <p:nvPr/>
          </p:nvSpPr>
          <p:spPr>
            <a:xfrm>
              <a:off x="6352633" y="5243432"/>
              <a:ext cx="812137" cy="664476"/>
            </a:xfrm>
            <a:custGeom>
              <a:avLst/>
              <a:gdLst/>
              <a:ahLst/>
              <a:cxnLst/>
              <a:rect l="l" t="t" r="r" b="b"/>
              <a:pathLst>
                <a:path w="812137" h="664476">
                  <a:moveTo>
                    <a:pt x="0" y="0"/>
                  </a:moveTo>
                  <a:lnTo>
                    <a:pt x="812138" y="0"/>
                  </a:lnTo>
                  <a:lnTo>
                    <a:pt x="812138" y="664476"/>
                  </a:lnTo>
                  <a:lnTo>
                    <a:pt x="0" y="664476"/>
                  </a:lnTo>
                  <a:lnTo>
                    <a:pt x="0" y="0"/>
                  </a:lnTo>
                  <a:close/>
                </a:path>
              </a:pathLst>
            </a:custGeom>
            <a:blipFill>
              <a:blip r:embed="rId68">
                <a:extLst>
                  <a:ext uri="{96DAC541-7B7A-43D3-8B79-37D633B846F1}">
                    <asvg:svgBlip xmlns:asvg="http://schemas.microsoft.com/office/drawing/2016/SVG/main" r:embed="rId69"/>
                  </a:ext>
                </a:extLst>
              </a:blip>
              <a:stretch>
                <a:fillRect/>
              </a:stretch>
            </a:blipFill>
            <a:ln cap="sq">
              <a:noFill/>
              <a:prstDash val="solid"/>
              <a:miter/>
            </a:ln>
          </p:spPr>
          <p:txBody>
            <a:bodyPr/>
            <a:lstStyle/>
            <a:p>
              <a:endParaRPr lang="en-US"/>
            </a:p>
          </p:txBody>
        </p:sp>
        <p:sp>
          <p:nvSpPr>
            <p:cNvPr id="70" name="Freeform 70"/>
            <p:cNvSpPr/>
            <p:nvPr/>
          </p:nvSpPr>
          <p:spPr>
            <a:xfrm>
              <a:off x="4011028" y="5124884"/>
              <a:ext cx="454064" cy="901571"/>
            </a:xfrm>
            <a:custGeom>
              <a:avLst/>
              <a:gdLst/>
              <a:ahLst/>
              <a:cxnLst/>
              <a:rect l="l" t="t" r="r" b="b"/>
              <a:pathLst>
                <a:path w="454064" h="901571">
                  <a:moveTo>
                    <a:pt x="0" y="0"/>
                  </a:moveTo>
                  <a:lnTo>
                    <a:pt x="454064" y="0"/>
                  </a:lnTo>
                  <a:lnTo>
                    <a:pt x="454064" y="901572"/>
                  </a:lnTo>
                  <a:lnTo>
                    <a:pt x="0" y="901572"/>
                  </a:lnTo>
                  <a:lnTo>
                    <a:pt x="0" y="0"/>
                  </a:lnTo>
                  <a:close/>
                </a:path>
              </a:pathLst>
            </a:custGeom>
            <a:blipFill>
              <a:blip r:embed="rId70">
                <a:extLst>
                  <a:ext uri="{96DAC541-7B7A-43D3-8B79-37D633B846F1}">
                    <asvg:svgBlip xmlns:asvg="http://schemas.microsoft.com/office/drawing/2016/SVG/main" r:embed="rId71"/>
                  </a:ext>
                </a:extLst>
              </a:blip>
              <a:stretch>
                <a:fillRect/>
              </a:stretch>
            </a:blipFill>
            <a:ln cap="sq">
              <a:noFill/>
              <a:prstDash val="solid"/>
              <a:miter/>
            </a:ln>
          </p:spPr>
          <p:txBody>
            <a:bodyPr/>
            <a:lstStyle/>
            <a:p>
              <a:endParaRPr lang="en-US"/>
            </a:p>
          </p:txBody>
        </p:sp>
        <p:sp>
          <p:nvSpPr>
            <p:cNvPr id="71" name="Freeform 71"/>
            <p:cNvSpPr/>
            <p:nvPr/>
          </p:nvSpPr>
          <p:spPr>
            <a:xfrm>
              <a:off x="5076625" y="5243432"/>
              <a:ext cx="664476" cy="664476"/>
            </a:xfrm>
            <a:custGeom>
              <a:avLst/>
              <a:gdLst/>
              <a:ahLst/>
              <a:cxnLst/>
              <a:rect l="l" t="t" r="r" b="b"/>
              <a:pathLst>
                <a:path w="664476" h="664476">
                  <a:moveTo>
                    <a:pt x="0" y="0"/>
                  </a:moveTo>
                  <a:lnTo>
                    <a:pt x="664476" y="0"/>
                  </a:lnTo>
                  <a:lnTo>
                    <a:pt x="664476" y="664476"/>
                  </a:lnTo>
                  <a:lnTo>
                    <a:pt x="0" y="664476"/>
                  </a:lnTo>
                  <a:lnTo>
                    <a:pt x="0" y="0"/>
                  </a:lnTo>
                  <a:close/>
                </a:path>
              </a:pathLst>
            </a:custGeom>
            <a:blipFill>
              <a:blip r:embed="rId72">
                <a:extLst>
                  <a:ext uri="{96DAC541-7B7A-43D3-8B79-37D633B846F1}">
                    <asvg:svgBlip xmlns:asvg="http://schemas.microsoft.com/office/drawing/2016/SVG/main" r:embed="rId73"/>
                  </a:ext>
                </a:extLst>
              </a:blip>
              <a:stretch>
                <a:fillRect/>
              </a:stretch>
            </a:blipFill>
            <a:ln cap="sq">
              <a:noFill/>
              <a:prstDash val="solid"/>
              <a:miter/>
            </a:ln>
          </p:spPr>
          <p:txBody>
            <a:bodyPr/>
            <a:lstStyle/>
            <a:p>
              <a:endParaRPr lang="en-US"/>
            </a:p>
          </p:txBody>
        </p:sp>
        <p:sp>
          <p:nvSpPr>
            <p:cNvPr id="72" name="Freeform 72"/>
            <p:cNvSpPr/>
            <p:nvPr/>
          </p:nvSpPr>
          <p:spPr>
            <a:xfrm>
              <a:off x="0" y="5043901"/>
              <a:ext cx="572377" cy="1063538"/>
            </a:xfrm>
            <a:custGeom>
              <a:avLst/>
              <a:gdLst/>
              <a:ahLst/>
              <a:cxnLst/>
              <a:rect l="l" t="t" r="r" b="b"/>
              <a:pathLst>
                <a:path w="572377" h="1063538">
                  <a:moveTo>
                    <a:pt x="0" y="0"/>
                  </a:moveTo>
                  <a:lnTo>
                    <a:pt x="572377" y="0"/>
                  </a:lnTo>
                  <a:lnTo>
                    <a:pt x="572377" y="1063538"/>
                  </a:lnTo>
                  <a:lnTo>
                    <a:pt x="0" y="1063538"/>
                  </a:lnTo>
                  <a:lnTo>
                    <a:pt x="0" y="0"/>
                  </a:lnTo>
                  <a:close/>
                </a:path>
              </a:pathLst>
            </a:custGeom>
            <a:blipFill>
              <a:blip r:embed="rId74">
                <a:extLst>
                  <a:ext uri="{96DAC541-7B7A-43D3-8B79-37D633B846F1}">
                    <asvg:svgBlip xmlns:asvg="http://schemas.microsoft.com/office/drawing/2016/SVG/main" r:embed="rId75"/>
                  </a:ext>
                </a:extLst>
              </a:blip>
              <a:stretch>
                <a:fillRect/>
              </a:stretch>
            </a:blipFill>
            <a:ln cap="sq">
              <a:noFill/>
              <a:prstDash val="solid"/>
              <a:miter/>
            </a:ln>
          </p:spPr>
          <p:txBody>
            <a:bodyPr/>
            <a:lstStyle/>
            <a:p>
              <a:endParaRPr lang="en-US"/>
            </a:p>
          </p:txBody>
        </p:sp>
        <p:sp>
          <p:nvSpPr>
            <p:cNvPr id="73" name="Freeform 73"/>
            <p:cNvSpPr/>
            <p:nvPr/>
          </p:nvSpPr>
          <p:spPr>
            <a:xfrm>
              <a:off x="1185576" y="5043901"/>
              <a:ext cx="823758" cy="1063538"/>
            </a:xfrm>
            <a:custGeom>
              <a:avLst/>
              <a:gdLst/>
              <a:ahLst/>
              <a:cxnLst/>
              <a:rect l="l" t="t" r="r" b="b"/>
              <a:pathLst>
                <a:path w="823758" h="1063538">
                  <a:moveTo>
                    <a:pt x="0" y="0"/>
                  </a:moveTo>
                  <a:lnTo>
                    <a:pt x="823758" y="0"/>
                  </a:lnTo>
                  <a:lnTo>
                    <a:pt x="823758" y="1063538"/>
                  </a:lnTo>
                  <a:lnTo>
                    <a:pt x="0" y="1063538"/>
                  </a:lnTo>
                  <a:lnTo>
                    <a:pt x="0" y="0"/>
                  </a:lnTo>
                  <a:close/>
                </a:path>
              </a:pathLst>
            </a:custGeom>
            <a:blipFill>
              <a:blip r:embed="rId76">
                <a:extLst>
                  <a:ext uri="{96DAC541-7B7A-43D3-8B79-37D633B846F1}">
                    <asvg:svgBlip xmlns:asvg="http://schemas.microsoft.com/office/drawing/2016/SVG/main" r:embed="rId77"/>
                  </a:ext>
                </a:extLst>
              </a:blip>
              <a:stretch>
                <a:fillRect/>
              </a:stretch>
            </a:blipFill>
            <a:ln cap="sq">
              <a:noFill/>
              <a:prstDash val="solid"/>
              <a:miter/>
            </a:ln>
          </p:spPr>
          <p:txBody>
            <a:bodyPr/>
            <a:lstStyle/>
            <a:p>
              <a:endParaRPr lang="en-US"/>
            </a:p>
          </p:txBody>
        </p:sp>
        <p:sp>
          <p:nvSpPr>
            <p:cNvPr id="74" name="Freeform 74"/>
            <p:cNvSpPr/>
            <p:nvPr/>
          </p:nvSpPr>
          <p:spPr>
            <a:xfrm>
              <a:off x="2620866" y="5124884"/>
              <a:ext cx="778630" cy="901571"/>
            </a:xfrm>
            <a:custGeom>
              <a:avLst/>
              <a:gdLst/>
              <a:ahLst/>
              <a:cxnLst/>
              <a:rect l="l" t="t" r="r" b="b"/>
              <a:pathLst>
                <a:path w="778630" h="901571">
                  <a:moveTo>
                    <a:pt x="0" y="0"/>
                  </a:moveTo>
                  <a:lnTo>
                    <a:pt x="778630" y="0"/>
                  </a:lnTo>
                  <a:lnTo>
                    <a:pt x="778630" y="901572"/>
                  </a:lnTo>
                  <a:lnTo>
                    <a:pt x="0" y="901572"/>
                  </a:lnTo>
                  <a:lnTo>
                    <a:pt x="0" y="0"/>
                  </a:lnTo>
                  <a:close/>
                </a:path>
              </a:pathLst>
            </a:custGeom>
            <a:blipFill>
              <a:blip r:embed="rId78">
                <a:extLst>
                  <a:ext uri="{96DAC541-7B7A-43D3-8B79-37D633B846F1}">
                    <asvg:svgBlip xmlns:asvg="http://schemas.microsoft.com/office/drawing/2016/SVG/main" r:embed="rId79"/>
                  </a:ext>
                </a:extLst>
              </a:blip>
              <a:stretch>
                <a:fillRect/>
              </a:stretch>
            </a:blipFill>
            <a:ln cap="sq">
              <a:noFill/>
              <a:prstDash val="solid"/>
              <a:miter/>
            </a:ln>
          </p:spPr>
          <p:txBody>
            <a:bodyPr/>
            <a:lstStyle/>
            <a:p>
              <a:endParaRPr lang="en-US"/>
            </a:p>
          </p:txBody>
        </p:sp>
      </p:gr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572220" y="1028700"/>
            <a:ext cx="15143560" cy="3166381"/>
          </a:xfrm>
          <a:custGeom>
            <a:avLst/>
            <a:gdLst/>
            <a:ahLst/>
            <a:cxnLst/>
            <a:rect l="l" t="t" r="r" b="b"/>
            <a:pathLst>
              <a:path w="15143560" h="3166381">
                <a:moveTo>
                  <a:pt x="0" y="0"/>
                </a:moveTo>
                <a:lnTo>
                  <a:pt x="15143560" y="0"/>
                </a:lnTo>
                <a:lnTo>
                  <a:pt x="15143560" y="3166381"/>
                </a:lnTo>
                <a:lnTo>
                  <a:pt x="0" y="31663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574372" y="1939290"/>
            <a:ext cx="13139257" cy="1339849"/>
          </a:xfrm>
          <a:prstGeom prst="rect">
            <a:avLst/>
          </a:prstGeom>
        </p:spPr>
        <p:txBody>
          <a:bodyPr lIns="0" tIns="0" rIns="0" bIns="0" rtlCol="0" anchor="t">
            <a:spAutoFit/>
          </a:bodyPr>
          <a:lstStyle/>
          <a:p>
            <a:pPr algn="ctr">
              <a:lnSpc>
                <a:spcPts val="9999"/>
              </a:lnSpc>
            </a:pPr>
            <a:r>
              <a:rPr lang="en-US" sz="9999" spc="79" dirty="0">
                <a:solidFill>
                  <a:srgbClr val="FFFFFF"/>
                </a:solidFill>
                <a:latin typeface="Cabin Sketch"/>
                <a:ea typeface="Cabin Sketch"/>
                <a:cs typeface="Cabin Sketch"/>
                <a:sym typeface="Cabin Sketch"/>
              </a:rPr>
              <a:t>TABLE OF CONTENTS</a:t>
            </a:r>
          </a:p>
        </p:txBody>
      </p:sp>
      <p:sp>
        <p:nvSpPr>
          <p:cNvPr id="5" name="TextBox 5"/>
          <p:cNvSpPr txBox="1"/>
          <p:nvPr/>
        </p:nvSpPr>
        <p:spPr>
          <a:xfrm>
            <a:off x="1889667" y="5019675"/>
            <a:ext cx="798952" cy="1038225"/>
          </a:xfrm>
          <a:prstGeom prst="rect">
            <a:avLst/>
          </a:prstGeom>
        </p:spPr>
        <p:txBody>
          <a:bodyPr lIns="0" tIns="0" rIns="0" bIns="0" rtlCol="0" anchor="t">
            <a:spAutoFit/>
          </a:bodyPr>
          <a:lstStyle/>
          <a:p>
            <a:pPr algn="just">
              <a:lnSpc>
                <a:spcPts val="8400"/>
              </a:lnSpc>
            </a:pPr>
            <a:r>
              <a:rPr lang="en-US" sz="6000" dirty="0">
                <a:solidFill>
                  <a:srgbClr val="AAEBD7"/>
                </a:solidFill>
                <a:latin typeface="Caveat Brush"/>
                <a:ea typeface="Caveat Brush"/>
                <a:cs typeface="Caveat Brush"/>
                <a:sym typeface="Caveat Brush"/>
              </a:rPr>
              <a:t>01</a:t>
            </a:r>
          </a:p>
        </p:txBody>
      </p:sp>
      <p:sp>
        <p:nvSpPr>
          <p:cNvPr id="6" name="TextBox 6"/>
          <p:cNvSpPr txBox="1"/>
          <p:nvPr/>
        </p:nvSpPr>
        <p:spPr>
          <a:xfrm>
            <a:off x="1889667" y="6400576"/>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02</a:t>
            </a:r>
          </a:p>
        </p:txBody>
      </p:sp>
      <p:sp>
        <p:nvSpPr>
          <p:cNvPr id="7" name="TextBox 7"/>
          <p:cNvSpPr txBox="1"/>
          <p:nvPr/>
        </p:nvSpPr>
        <p:spPr>
          <a:xfrm>
            <a:off x="1889667" y="7781477"/>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03</a:t>
            </a:r>
          </a:p>
        </p:txBody>
      </p:sp>
      <p:sp>
        <p:nvSpPr>
          <p:cNvPr id="8" name="TextBox 8"/>
          <p:cNvSpPr txBox="1"/>
          <p:nvPr/>
        </p:nvSpPr>
        <p:spPr>
          <a:xfrm>
            <a:off x="2891819" y="5019675"/>
            <a:ext cx="5331059"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sym typeface="Caveat Brush"/>
              </a:rPr>
              <a:t>Introduction</a:t>
            </a:r>
            <a:endParaRPr lang="en-US" sz="6000" dirty="0">
              <a:solidFill>
                <a:srgbClr val="F0F0F0"/>
              </a:solidFill>
              <a:latin typeface="Caveat Brush"/>
            </a:endParaRPr>
          </a:p>
        </p:txBody>
      </p:sp>
      <p:sp>
        <p:nvSpPr>
          <p:cNvPr id="9" name="TextBox 9"/>
          <p:cNvSpPr txBox="1"/>
          <p:nvPr/>
        </p:nvSpPr>
        <p:spPr>
          <a:xfrm>
            <a:off x="10065122" y="5019675"/>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04</a:t>
            </a:r>
          </a:p>
        </p:txBody>
      </p:sp>
      <p:sp>
        <p:nvSpPr>
          <p:cNvPr id="10" name="TextBox 10"/>
          <p:cNvSpPr txBox="1"/>
          <p:nvPr/>
        </p:nvSpPr>
        <p:spPr>
          <a:xfrm>
            <a:off x="10065122" y="6400576"/>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05</a:t>
            </a:r>
          </a:p>
        </p:txBody>
      </p:sp>
      <p:sp>
        <p:nvSpPr>
          <p:cNvPr id="11" name="TextBox 11"/>
          <p:cNvSpPr txBox="1"/>
          <p:nvPr/>
        </p:nvSpPr>
        <p:spPr>
          <a:xfrm>
            <a:off x="10065122" y="7781477"/>
            <a:ext cx="798952" cy="1038225"/>
          </a:xfrm>
          <a:prstGeom prst="rect">
            <a:avLst/>
          </a:prstGeom>
        </p:spPr>
        <p:txBody>
          <a:bodyPr lIns="0" tIns="0" rIns="0" bIns="0" rtlCol="0" anchor="t">
            <a:spAutoFit/>
          </a:bodyPr>
          <a:lstStyle/>
          <a:p>
            <a:pPr algn="just">
              <a:lnSpc>
                <a:spcPts val="8400"/>
              </a:lnSpc>
            </a:pPr>
            <a:r>
              <a:rPr lang="en-US" sz="6000">
                <a:solidFill>
                  <a:srgbClr val="AAEBD7"/>
                </a:solidFill>
                <a:latin typeface="Caveat Brush"/>
                <a:ea typeface="Caveat Brush"/>
                <a:cs typeface="Caveat Brush"/>
                <a:sym typeface="Caveat Brush"/>
              </a:rPr>
              <a:t>06</a:t>
            </a:r>
          </a:p>
        </p:txBody>
      </p:sp>
      <p:sp>
        <p:nvSpPr>
          <p:cNvPr id="12" name="TextBox 12"/>
          <p:cNvSpPr txBox="1"/>
          <p:nvPr/>
        </p:nvSpPr>
        <p:spPr>
          <a:xfrm>
            <a:off x="2891819" y="6400576"/>
            <a:ext cx="6026798" cy="1027782"/>
          </a:xfrm>
          <a:prstGeom prst="rect">
            <a:avLst/>
          </a:prstGeom>
        </p:spPr>
        <p:txBody>
          <a:bodyPr wrap="square" lIns="0" tIns="0" rIns="0" bIns="0" rtlCol="0" anchor="t">
            <a:spAutoFit/>
          </a:bodyPr>
          <a:lstStyle/>
          <a:p>
            <a:pPr algn="just">
              <a:lnSpc>
                <a:spcPts val="8400"/>
              </a:lnSpc>
            </a:pPr>
            <a:r>
              <a:rPr lang="en-US" sz="6000" dirty="0">
                <a:solidFill>
                  <a:srgbClr val="F0F0F0"/>
                </a:solidFill>
                <a:latin typeface="Caveat Brush"/>
                <a:ea typeface="Caveat Brush"/>
                <a:cs typeface="Caveat Brush"/>
              </a:rPr>
              <a:t>Why Does </a:t>
            </a:r>
            <a:r>
              <a:rPr lang="en-US" sz="6000" dirty="0" err="1">
                <a:solidFill>
                  <a:srgbClr val="F0F0F0"/>
                </a:solidFill>
                <a:latin typeface="Caveat Brush"/>
                <a:ea typeface="Caveat Brush"/>
                <a:cs typeface="Caveat Brush"/>
              </a:rPr>
              <a:t>CsM</a:t>
            </a:r>
            <a:r>
              <a:rPr lang="en-US" sz="6000" dirty="0">
                <a:solidFill>
                  <a:srgbClr val="F0F0F0"/>
                </a:solidFill>
                <a:latin typeface="Caveat Brush"/>
                <a:ea typeface="Caveat Brush"/>
                <a:cs typeface="Caveat Brush"/>
              </a:rPr>
              <a:t> Matter</a:t>
            </a:r>
            <a:endParaRPr lang="en-US" sz="6000" dirty="0">
              <a:solidFill>
                <a:srgbClr val="F0F0F0"/>
              </a:solidFill>
              <a:latin typeface="Caveat Brush"/>
              <a:ea typeface="Caveat Brush"/>
              <a:cs typeface="Caveat Brush"/>
              <a:sym typeface="Caveat Brush"/>
            </a:endParaRPr>
          </a:p>
        </p:txBody>
      </p:sp>
      <p:sp>
        <p:nvSpPr>
          <p:cNvPr id="13" name="TextBox 13"/>
          <p:cNvSpPr txBox="1"/>
          <p:nvPr/>
        </p:nvSpPr>
        <p:spPr>
          <a:xfrm>
            <a:off x="2891819" y="7781477"/>
            <a:ext cx="5844580" cy="1846659"/>
          </a:xfrm>
          <a:prstGeom prst="rect">
            <a:avLst/>
          </a:prstGeom>
        </p:spPr>
        <p:txBody>
          <a:bodyPr wrap="square" lIns="0" tIns="0" rIns="0" bIns="0" rtlCol="0" anchor="t">
            <a:spAutoFit/>
          </a:bodyPr>
          <a:lstStyle/>
          <a:p>
            <a:r>
              <a:rPr lang="en-US" sz="6000" dirty="0" err="1">
                <a:solidFill>
                  <a:srgbClr val="F0F0F0"/>
                </a:solidFill>
                <a:latin typeface="Caveat Brush"/>
              </a:rPr>
              <a:t>CsM</a:t>
            </a:r>
            <a:r>
              <a:rPr lang="en-US" sz="6000" dirty="0">
                <a:solidFill>
                  <a:srgbClr val="F0F0F0"/>
                </a:solidFill>
                <a:latin typeface="Caveat Brush"/>
              </a:rPr>
              <a:t> Attitudes &amp; Perspectives</a:t>
            </a:r>
            <a:endParaRPr lang="en-US" dirty="0">
              <a:ea typeface="Calibri"/>
              <a:cs typeface="Calibri"/>
            </a:endParaRPr>
          </a:p>
        </p:txBody>
      </p:sp>
      <p:sp>
        <p:nvSpPr>
          <p:cNvPr id="14" name="TextBox 14"/>
          <p:cNvSpPr txBox="1"/>
          <p:nvPr/>
        </p:nvSpPr>
        <p:spPr>
          <a:xfrm>
            <a:off x="11067274" y="5019675"/>
            <a:ext cx="5648506" cy="2105000"/>
          </a:xfrm>
          <a:prstGeom prst="rect">
            <a:avLst/>
          </a:prstGeom>
        </p:spPr>
        <p:txBody>
          <a:bodyPr lIns="0" tIns="0" rIns="0" bIns="0" rtlCol="0" anchor="t">
            <a:spAutoFit/>
          </a:bodyPr>
          <a:lstStyle/>
          <a:p>
            <a:pPr algn="just">
              <a:lnSpc>
                <a:spcPts val="8400"/>
              </a:lnSpc>
            </a:pPr>
            <a:r>
              <a:rPr lang="en-US" sz="6000" dirty="0" err="1">
                <a:solidFill>
                  <a:srgbClr val="F0F0F0"/>
                </a:solidFill>
                <a:latin typeface="Caveat Brush"/>
                <a:ea typeface="Caveat Brush"/>
                <a:cs typeface="Caveat Brush"/>
              </a:rPr>
              <a:t>CsM</a:t>
            </a:r>
            <a:r>
              <a:rPr lang="en-US" sz="6000" dirty="0">
                <a:solidFill>
                  <a:srgbClr val="F0F0F0"/>
                </a:solidFill>
                <a:latin typeface="Caveat Brush"/>
                <a:ea typeface="Caveat Brush"/>
                <a:cs typeface="Caveat Brush"/>
              </a:rPr>
              <a:t> Usage Examples</a:t>
            </a:r>
            <a:endParaRPr lang="en-US" sz="6000">
              <a:solidFill>
                <a:srgbClr val="F0F0F0"/>
              </a:solidFill>
              <a:latin typeface="Caveat Brush"/>
              <a:ea typeface="Caveat Brush"/>
              <a:cs typeface="Caveat Brush"/>
            </a:endParaRPr>
          </a:p>
          <a:p>
            <a:pPr algn="just">
              <a:lnSpc>
                <a:spcPts val="8400"/>
              </a:lnSpc>
            </a:pPr>
            <a:endParaRPr lang="en-US" sz="6000" dirty="0">
              <a:solidFill>
                <a:srgbClr val="F0F0F0"/>
              </a:solidFill>
              <a:latin typeface="Caveat Brush"/>
              <a:ea typeface="Caveat Brush"/>
              <a:cs typeface="Caveat Brush"/>
            </a:endParaRPr>
          </a:p>
        </p:txBody>
      </p:sp>
      <p:sp>
        <p:nvSpPr>
          <p:cNvPr id="15" name="TextBox 15"/>
          <p:cNvSpPr txBox="1"/>
          <p:nvPr/>
        </p:nvSpPr>
        <p:spPr>
          <a:xfrm>
            <a:off x="11067274" y="6400576"/>
            <a:ext cx="5331059" cy="1038225"/>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sym typeface="Caveat Brush"/>
              </a:rPr>
              <a:t>Quiz</a:t>
            </a:r>
            <a:endParaRPr lang="en-US" dirty="0"/>
          </a:p>
        </p:txBody>
      </p:sp>
      <p:sp>
        <p:nvSpPr>
          <p:cNvPr id="16" name="TextBox 16"/>
          <p:cNvSpPr txBox="1"/>
          <p:nvPr/>
        </p:nvSpPr>
        <p:spPr>
          <a:xfrm>
            <a:off x="11067274" y="7781477"/>
            <a:ext cx="5331059" cy="2105000"/>
          </a:xfrm>
          <a:prstGeom prst="rect">
            <a:avLst/>
          </a:prstGeom>
        </p:spPr>
        <p:txBody>
          <a:bodyPr lIns="0" tIns="0" rIns="0" bIns="0" rtlCol="0" anchor="t">
            <a:spAutoFit/>
          </a:bodyPr>
          <a:lstStyle/>
          <a:p>
            <a:pPr algn="just">
              <a:lnSpc>
                <a:spcPts val="8400"/>
              </a:lnSpc>
            </a:pPr>
            <a:r>
              <a:rPr lang="en-US" sz="6000" dirty="0">
                <a:solidFill>
                  <a:srgbClr val="F0F0F0"/>
                </a:solidFill>
                <a:latin typeface="Caveat Brush"/>
                <a:ea typeface="Caveat Brush"/>
                <a:cs typeface="Caveat Brush"/>
              </a:rPr>
              <a:t>Resources</a:t>
            </a:r>
          </a:p>
          <a:p>
            <a:pPr algn="just">
              <a:lnSpc>
                <a:spcPts val="8400"/>
              </a:lnSpc>
            </a:pPr>
            <a:endParaRPr lang="en-US" sz="6000" dirty="0">
              <a:solidFill>
                <a:srgbClr val="F0F0F0"/>
              </a:solidFill>
              <a:latin typeface="Caveat Brush"/>
              <a:ea typeface="Caveat Brush"/>
              <a:cs typeface="Caveat Brush"/>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131416"/>
        </a:solidFill>
        <a:effectLst/>
      </p:bgPr>
    </p:bg>
    <p:spTree>
      <p:nvGrpSpPr>
        <p:cNvPr id="1" name=""/>
        <p:cNvGrpSpPr/>
        <p:nvPr/>
      </p:nvGrpSpPr>
      <p:grpSpPr>
        <a:xfrm>
          <a:off x="0" y="0"/>
          <a:ext cx="0" cy="0"/>
          <a:chOff x="0" y="0"/>
          <a:chExt cx="0" cy="0"/>
        </a:xfrm>
      </p:grpSpPr>
      <p:sp>
        <p:nvSpPr>
          <p:cNvPr id="3" name="TextBox 3"/>
          <p:cNvSpPr txBox="1"/>
          <p:nvPr/>
        </p:nvSpPr>
        <p:spPr>
          <a:xfrm>
            <a:off x="3377480" y="2605456"/>
            <a:ext cx="11533039" cy="324612"/>
          </a:xfrm>
          <a:prstGeom prst="rect">
            <a:avLst/>
          </a:prstGeom>
        </p:spPr>
        <p:txBody>
          <a:bodyPr lIns="0" tIns="0" rIns="0" bIns="0" rtlCol="0" anchor="t">
            <a:spAutoFit/>
          </a:bodyPr>
          <a:lstStyle/>
          <a:p>
            <a:pPr marL="0" lvl="1" indent="0" algn="ctr">
              <a:lnSpc>
                <a:spcPts val="2683"/>
              </a:lnSpc>
            </a:pPr>
            <a:r>
              <a:rPr lang="en-US" sz="2199">
                <a:solidFill>
                  <a:srgbClr val="FFFFFF"/>
                </a:solidFill>
                <a:latin typeface="Canva Sans"/>
                <a:ea typeface="Canva Sans"/>
                <a:cs typeface="Canva Sans"/>
                <a:sym typeface="Canva Sans"/>
              </a:rPr>
              <a:t>This presentation template is free for everyone to use thanks to the following:</a:t>
            </a:r>
          </a:p>
        </p:txBody>
      </p:sp>
      <p:sp>
        <p:nvSpPr>
          <p:cNvPr id="4" name="TextBox 4"/>
          <p:cNvSpPr txBox="1"/>
          <p:nvPr/>
        </p:nvSpPr>
        <p:spPr>
          <a:xfrm>
            <a:off x="7108732" y="8257423"/>
            <a:ext cx="4070535" cy="421513"/>
          </a:xfrm>
          <a:prstGeom prst="rect">
            <a:avLst/>
          </a:prstGeom>
        </p:spPr>
        <p:txBody>
          <a:bodyPr lIns="0" tIns="0" rIns="0" bIns="0" rtlCol="0" anchor="t">
            <a:spAutoFit/>
          </a:bodyPr>
          <a:lstStyle/>
          <a:p>
            <a:pPr marL="0" lvl="1" indent="0" algn="ctr">
              <a:lnSpc>
                <a:spcPts val="3415"/>
              </a:lnSpc>
            </a:pPr>
            <a:r>
              <a:rPr lang="en-US" sz="2799" b="1" i="1">
                <a:solidFill>
                  <a:srgbClr val="FFFFFF"/>
                </a:solidFill>
                <a:latin typeface="Canva Sans Bold Italics"/>
                <a:ea typeface="Canva Sans Bold Italics"/>
                <a:cs typeface="Canva Sans Bold Italics"/>
                <a:sym typeface="Canva Sans Bold Italics"/>
              </a:rPr>
              <a:t>Happy designing!</a:t>
            </a:r>
          </a:p>
        </p:txBody>
      </p:sp>
      <p:sp>
        <p:nvSpPr>
          <p:cNvPr id="5" name="TextBox 5"/>
          <p:cNvSpPr txBox="1"/>
          <p:nvPr/>
        </p:nvSpPr>
        <p:spPr>
          <a:xfrm>
            <a:off x="4210005" y="5279512"/>
            <a:ext cx="9867990" cy="309245"/>
          </a:xfrm>
          <a:prstGeom prst="rect">
            <a:avLst/>
          </a:prstGeom>
        </p:spPr>
        <p:txBody>
          <a:bodyPr lIns="0" tIns="0" rIns="0" bIns="0" rtlCol="0" anchor="t">
            <a:spAutoFit/>
          </a:bodyPr>
          <a:lstStyle/>
          <a:p>
            <a:pPr marL="0" lvl="1" indent="0" algn="ctr">
              <a:lnSpc>
                <a:spcPts val="2440"/>
              </a:lnSpc>
            </a:pPr>
            <a:r>
              <a:rPr lang="en-US" sz="2000">
                <a:solidFill>
                  <a:srgbClr val="FFFFFF"/>
                </a:solidFill>
                <a:latin typeface="Canva Sans"/>
                <a:ea typeface="Canva Sans"/>
                <a:cs typeface="Canva Sans"/>
                <a:sym typeface="Canva Sans"/>
              </a:rPr>
              <a:t>for the presentation template</a:t>
            </a:r>
          </a:p>
        </p:txBody>
      </p:sp>
      <p:sp>
        <p:nvSpPr>
          <p:cNvPr id="6" name="TextBox 6"/>
          <p:cNvSpPr txBox="1"/>
          <p:nvPr/>
        </p:nvSpPr>
        <p:spPr>
          <a:xfrm>
            <a:off x="4210005" y="7014728"/>
            <a:ext cx="9867990" cy="309245"/>
          </a:xfrm>
          <a:prstGeom prst="rect">
            <a:avLst/>
          </a:prstGeom>
        </p:spPr>
        <p:txBody>
          <a:bodyPr lIns="0" tIns="0" rIns="0" bIns="0" rtlCol="0" anchor="t">
            <a:spAutoFit/>
          </a:bodyPr>
          <a:lstStyle/>
          <a:p>
            <a:pPr marL="0" lvl="1" indent="0" algn="ctr">
              <a:lnSpc>
                <a:spcPts val="2440"/>
              </a:lnSpc>
            </a:pPr>
            <a:r>
              <a:rPr lang="en-US" sz="2000">
                <a:solidFill>
                  <a:srgbClr val="FFFFFF"/>
                </a:solidFill>
                <a:latin typeface="Canva Sans"/>
                <a:ea typeface="Canva Sans"/>
                <a:cs typeface="Canva Sans"/>
                <a:sym typeface="Canva Sans"/>
              </a:rPr>
              <a:t>for the photos</a:t>
            </a:r>
          </a:p>
        </p:txBody>
      </p:sp>
      <p:sp>
        <p:nvSpPr>
          <p:cNvPr id="7" name="TextBox 7"/>
          <p:cNvSpPr txBox="1"/>
          <p:nvPr/>
        </p:nvSpPr>
        <p:spPr>
          <a:xfrm>
            <a:off x="5469973" y="1703314"/>
            <a:ext cx="7348055" cy="773593"/>
          </a:xfrm>
          <a:prstGeom prst="rect">
            <a:avLst/>
          </a:prstGeom>
        </p:spPr>
        <p:txBody>
          <a:bodyPr lIns="0" tIns="0" rIns="0" bIns="0" rtlCol="0" anchor="t">
            <a:spAutoFit/>
          </a:bodyPr>
          <a:lstStyle/>
          <a:p>
            <a:pPr marL="0" lvl="0" indent="0" algn="ctr">
              <a:lnSpc>
                <a:spcPts val="5706"/>
              </a:lnSpc>
            </a:pPr>
            <a:r>
              <a:rPr lang="en-US" sz="5706" b="1" spc="-330">
                <a:solidFill>
                  <a:srgbClr val="FFFFFF"/>
                </a:solidFill>
                <a:latin typeface="Canva Sans Bold"/>
                <a:ea typeface="Canva Sans Bold"/>
                <a:cs typeface="Canva Sans Bold"/>
                <a:sym typeface="Canva Sans Bold"/>
              </a:rPr>
              <a:t>CREDITS</a:t>
            </a:r>
          </a:p>
        </p:txBody>
      </p:sp>
      <p:sp>
        <p:nvSpPr>
          <p:cNvPr id="8" name="TextBox 8"/>
          <p:cNvSpPr txBox="1"/>
          <p:nvPr/>
        </p:nvSpPr>
        <p:spPr>
          <a:xfrm>
            <a:off x="6110027" y="6282261"/>
            <a:ext cx="6067945" cy="618167"/>
          </a:xfrm>
          <a:prstGeom prst="rect">
            <a:avLst/>
          </a:prstGeom>
        </p:spPr>
        <p:txBody>
          <a:bodyPr lIns="0" tIns="0" rIns="0" bIns="0" rtlCol="0" anchor="t">
            <a:spAutoFit/>
          </a:bodyPr>
          <a:lstStyle/>
          <a:p>
            <a:pPr marL="0" lvl="0" indent="0" algn="ctr">
              <a:lnSpc>
                <a:spcPts val="4712"/>
              </a:lnSpc>
            </a:pPr>
            <a:r>
              <a:rPr lang="en-US" sz="4712" dirty="0" err="1">
                <a:solidFill>
                  <a:srgbClr val="FFFFFF"/>
                </a:solidFill>
                <a:latin typeface="Canva Sans"/>
                <a:ea typeface="Canva Sans"/>
                <a:cs typeface="Canva Sans"/>
                <a:sym typeface="Canva Sans"/>
              </a:rPr>
              <a:t>Pexels</a:t>
            </a:r>
            <a:r>
              <a:rPr lang="en-US" sz="4712" dirty="0">
                <a:solidFill>
                  <a:srgbClr val="FFFFFF"/>
                </a:solidFill>
                <a:latin typeface="Canva Sans"/>
                <a:ea typeface="Canva Sans"/>
                <a:cs typeface="Canva Sans"/>
                <a:sym typeface="Canva Sans"/>
              </a:rPr>
              <a:t>, </a:t>
            </a:r>
            <a:r>
              <a:rPr lang="en-US" sz="4712" dirty="0" err="1">
                <a:solidFill>
                  <a:srgbClr val="FFFFFF"/>
                </a:solidFill>
                <a:latin typeface="Canva Sans"/>
                <a:ea typeface="Canva Sans"/>
                <a:cs typeface="Canva Sans"/>
                <a:sym typeface="Canva Sans"/>
              </a:rPr>
              <a:t>Pixabay</a:t>
            </a:r>
            <a:endParaRPr lang="en-US" sz="4712" dirty="0">
              <a:solidFill>
                <a:srgbClr val="FFFFFF"/>
              </a:solidFill>
              <a:latin typeface="Canva Sans"/>
              <a:ea typeface="Canva Sans"/>
              <a:cs typeface="Canva Sans"/>
              <a:sym typeface="Canva Sans"/>
            </a:endParaRPr>
          </a:p>
        </p:txBody>
      </p:sp>
      <p:sp>
        <p:nvSpPr>
          <p:cNvPr id="9" name="Freeform 9"/>
          <p:cNvSpPr/>
          <p:nvPr/>
        </p:nvSpPr>
        <p:spPr>
          <a:xfrm>
            <a:off x="6731779" y="3872839"/>
            <a:ext cx="4824443" cy="1206111"/>
          </a:xfrm>
          <a:custGeom>
            <a:avLst/>
            <a:gdLst/>
            <a:ahLst/>
            <a:cxnLst/>
            <a:rect l="l" t="t" r="r" b="b"/>
            <a:pathLst>
              <a:path w="4824443" h="1206111">
                <a:moveTo>
                  <a:pt x="0" y="0"/>
                </a:moveTo>
                <a:lnTo>
                  <a:pt x="4824442" y="0"/>
                </a:lnTo>
                <a:lnTo>
                  <a:pt x="4824442" y="1206111"/>
                </a:lnTo>
                <a:lnTo>
                  <a:pt x="0" y="1206111"/>
                </a:lnTo>
                <a:lnTo>
                  <a:pt x="0" y="0"/>
                </a:lnTo>
                <a:close/>
              </a:path>
            </a:pathLst>
          </a:custGeom>
          <a:blipFill>
            <a:blip r:embed="rId2"/>
            <a:stretch>
              <a:fillRect/>
            </a:stretch>
          </a:blipFill>
        </p:spPr>
        <p:txBody>
          <a:bodyPr/>
          <a:lstStyle/>
          <a:p>
            <a:endParaRPr lang="en-US"/>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2574372" y="2630378"/>
            <a:ext cx="13139257" cy="1608454"/>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sym typeface="Cabin Sketch"/>
              </a:rPr>
              <a:t>INTRODUCTION</a:t>
            </a:r>
            <a:endParaRPr lang="en-US" dirty="0"/>
          </a:p>
        </p:txBody>
      </p:sp>
      <p:sp>
        <p:nvSpPr>
          <p:cNvPr id="4" name="Freeform 4"/>
          <p:cNvSpPr/>
          <p:nvPr/>
        </p:nvSpPr>
        <p:spPr>
          <a:xfrm>
            <a:off x="14261847" y="841356"/>
            <a:ext cx="4677906" cy="2211374"/>
          </a:xfrm>
          <a:custGeom>
            <a:avLst/>
            <a:gdLst/>
            <a:ahLst/>
            <a:cxnLst/>
            <a:rect l="l" t="t" r="r" b="b"/>
            <a:pathLst>
              <a:path w="4677906" h="2211374">
                <a:moveTo>
                  <a:pt x="0" y="0"/>
                </a:moveTo>
                <a:lnTo>
                  <a:pt x="4677905" y="0"/>
                </a:lnTo>
                <a:lnTo>
                  <a:pt x="4677905" y="2211374"/>
                </a:lnTo>
                <a:lnTo>
                  <a:pt x="0" y="2211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3766416" y="2420828"/>
            <a:ext cx="10755168" cy="1799046"/>
          </a:xfrm>
          <a:custGeom>
            <a:avLst/>
            <a:gdLst/>
            <a:ahLst/>
            <a:cxnLst/>
            <a:rect l="l" t="t" r="r" b="b"/>
            <a:pathLst>
              <a:path w="10755168" h="1799046">
                <a:moveTo>
                  <a:pt x="0" y="0"/>
                </a:moveTo>
                <a:lnTo>
                  <a:pt x="10755168" y="0"/>
                </a:lnTo>
                <a:lnTo>
                  <a:pt x="10755168" y="1799047"/>
                </a:lnTo>
                <a:lnTo>
                  <a:pt x="0" y="17990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lIns="91440" tIns="45720" rIns="91440" bIns="45720" anchor="t"/>
          <a:lstStyle/>
          <a:p>
            <a:r>
              <a:rPr lang="en-US" dirty="0" err="1">
                <a:ea typeface="Calibri"/>
                <a:cs typeface="Calibri"/>
              </a:rPr>
              <a:t>ddsa</a:t>
            </a:r>
            <a:endParaRPr lang="en-US" dirty="0" err="1"/>
          </a:p>
        </p:txBody>
      </p:sp>
      <p:sp>
        <p:nvSpPr>
          <p:cNvPr id="7" name="Freeform 7"/>
          <p:cNvSpPr/>
          <p:nvPr/>
        </p:nvSpPr>
        <p:spPr>
          <a:xfrm>
            <a:off x="13990300" y="7142203"/>
            <a:ext cx="4949452" cy="3446618"/>
          </a:xfrm>
          <a:custGeom>
            <a:avLst/>
            <a:gdLst/>
            <a:ahLst/>
            <a:cxnLst/>
            <a:rect l="l" t="t" r="r" b="b"/>
            <a:pathLst>
              <a:path w="4949452" h="3446618">
                <a:moveTo>
                  <a:pt x="0" y="0"/>
                </a:moveTo>
                <a:lnTo>
                  <a:pt x="4949452" y="0"/>
                </a:lnTo>
                <a:lnTo>
                  <a:pt x="4949452" y="3446619"/>
                </a:lnTo>
                <a:lnTo>
                  <a:pt x="0" y="3446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744718" y="7444037"/>
            <a:ext cx="1829654" cy="2057893"/>
          </a:xfrm>
          <a:custGeom>
            <a:avLst/>
            <a:gdLst/>
            <a:ahLst/>
            <a:cxnLst/>
            <a:rect l="l" t="t" r="r" b="b"/>
            <a:pathLst>
              <a:path w="1829654" h="2057893">
                <a:moveTo>
                  <a:pt x="0" y="0"/>
                </a:moveTo>
                <a:lnTo>
                  <a:pt x="1829654" y="0"/>
                </a:lnTo>
                <a:lnTo>
                  <a:pt x="1829654" y="2057892"/>
                </a:lnTo>
                <a:lnTo>
                  <a:pt x="0" y="20578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p:cNvSpPr txBox="1"/>
          <p:nvPr/>
        </p:nvSpPr>
        <p:spPr>
          <a:xfrm>
            <a:off x="3171257" y="4746472"/>
            <a:ext cx="11945486" cy="2887980"/>
          </a:xfrm>
          <a:prstGeom prst="rect">
            <a:avLst/>
          </a:prstGeom>
        </p:spPr>
        <p:txBody>
          <a:bodyPr lIns="0" tIns="0" rIns="0" bIns="0" rtlCol="0" anchor="t">
            <a:spAutoFit/>
          </a:bodyPr>
          <a:lstStyle/>
          <a:p>
            <a:pPr algn="just">
              <a:lnSpc>
                <a:spcPts val="4619"/>
              </a:lnSpc>
            </a:pPr>
            <a:r>
              <a:rPr lang="en-US" sz="3299">
                <a:solidFill>
                  <a:srgbClr val="FFFFFF"/>
                </a:solidFill>
                <a:latin typeface="Caveat Brush"/>
                <a:ea typeface="Caveat Brush"/>
                <a:cs typeface="Caveat Brush"/>
                <a:sym typeface="Caveat Brush"/>
              </a:rPr>
              <a:t>Lorem ipsum dolor sit amet, consectetur adipiscing elit, sed do eiusmod tempor incididunt ut labore et dolore magna aliqua. Ut enim ad minim veniam, quis nostrud exercitation ullamco laboris nisi ut aliquip ex ea commodo consequat. Lorem ipsum dolor sit amet, consectetur adipiscing elit, sed do eiusmod tempor incididunt ut labore et dolore magna aliqua. Ut enim ad minim veniam.</a:t>
            </a:r>
          </a:p>
        </p:txBody>
      </p:sp>
      <p:pic>
        <p:nvPicPr>
          <p:cNvPr id="11" name="Picture 10" descr="A white spray paint airplane&#10;&#10;AI-generated content may be incorrect.">
            <a:extLst>
              <a:ext uri="{FF2B5EF4-FFF2-40B4-BE49-F238E27FC236}">
                <a16:creationId xmlns:a16="http://schemas.microsoft.com/office/drawing/2014/main" id="{19B73C41-E392-582A-8B1F-D151F3F7B0B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152" y="689544"/>
            <a:ext cx="2563272" cy="2887980"/>
          </a:xfrm>
          <a:prstGeom prst="rect">
            <a:avLst/>
          </a:prstGeom>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D6CADE04-AB39-5638-11D5-D526E76FC55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7B911FC-B5B8-7B46-1034-D81546A1C3D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956E7030-F93B-8DDA-FD49-5C754FE0EA7C}"/>
              </a:ext>
            </a:extLst>
          </p:cNvPr>
          <p:cNvSpPr txBox="1"/>
          <p:nvPr/>
        </p:nvSpPr>
        <p:spPr>
          <a:xfrm>
            <a:off x="2618961" y="393424"/>
            <a:ext cx="13027500" cy="1625019"/>
          </a:xfrm>
          <a:prstGeom prst="rect">
            <a:avLst/>
          </a:prstGeom>
        </p:spPr>
        <p:txBody>
          <a:bodyPr wrap="square" lIns="0" tIns="0" rIns="0" bIns="0" rtlCol="0" anchor="t">
            <a:spAutoFit/>
          </a:bodyPr>
          <a:lstStyle/>
          <a:p>
            <a:pPr>
              <a:lnSpc>
                <a:spcPts val="12000"/>
              </a:lnSpc>
            </a:pPr>
            <a:r>
              <a:rPr lang="en-US" sz="12000" spc="96" dirty="0">
                <a:solidFill>
                  <a:srgbClr val="FFFFFF"/>
                </a:solidFill>
                <a:latin typeface="Cabin Sketch"/>
                <a:sym typeface="Cabin Sketch"/>
              </a:rPr>
              <a:t>Why </a:t>
            </a:r>
            <a:r>
              <a:rPr lang="en-US" sz="12000" spc="96" dirty="0" err="1">
                <a:solidFill>
                  <a:srgbClr val="FFFFFF"/>
                </a:solidFill>
                <a:latin typeface="Cabin Sketch"/>
                <a:sym typeface="Cabin Sketch"/>
              </a:rPr>
              <a:t>CsM</a:t>
            </a:r>
            <a:r>
              <a:rPr lang="en-US" sz="12000" spc="96" dirty="0">
                <a:solidFill>
                  <a:srgbClr val="FFFFFF"/>
                </a:solidFill>
                <a:latin typeface="Cabin Sketch"/>
                <a:sym typeface="Cabin Sketch"/>
              </a:rPr>
              <a:t> Matters</a:t>
            </a:r>
            <a:endParaRPr lang="en-US" dirty="0"/>
          </a:p>
        </p:txBody>
      </p:sp>
      <p:sp>
        <p:nvSpPr>
          <p:cNvPr id="5" name="Freeform 5">
            <a:extLst>
              <a:ext uri="{FF2B5EF4-FFF2-40B4-BE49-F238E27FC236}">
                <a16:creationId xmlns:a16="http://schemas.microsoft.com/office/drawing/2014/main" id="{D7CA79B0-7AB3-40D3-7E08-55CF58833F1E}"/>
              </a:ext>
            </a:extLst>
          </p:cNvPr>
          <p:cNvSpPr/>
          <p:nvPr/>
        </p:nvSpPr>
        <p:spPr>
          <a:xfrm>
            <a:off x="532590" y="2012674"/>
            <a:ext cx="17192192" cy="576159"/>
          </a:xfrm>
          <a:custGeom>
            <a:avLst/>
            <a:gdLst/>
            <a:ahLst/>
            <a:cxnLst/>
            <a:rect l="l" t="t" r="r" b="b"/>
            <a:pathLst>
              <a:path w="8793627" h="559594">
                <a:moveTo>
                  <a:pt x="0" y="0"/>
                </a:moveTo>
                <a:lnTo>
                  <a:pt x="8793627" y="0"/>
                </a:lnTo>
                <a:lnTo>
                  <a:pt x="8793627" y="559594"/>
                </a:lnTo>
                <a:lnTo>
                  <a:pt x="0" y="559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EE503720-4213-46F5-068A-D6931E10BB3D}"/>
              </a:ext>
            </a:extLst>
          </p:cNvPr>
          <p:cNvSpPr txBox="1"/>
          <p:nvPr/>
        </p:nvSpPr>
        <p:spPr>
          <a:xfrm>
            <a:off x="10089874" y="3752385"/>
            <a:ext cx="7517782" cy="862544"/>
          </a:xfrm>
          <a:prstGeom prst="rect">
            <a:avLst/>
          </a:prstGeom>
        </p:spPr>
        <p:txBody>
          <a:bodyPr wrap="square" lIns="0" tIns="0" rIns="0" bIns="0" rtlCol="0" anchor="t">
            <a:spAutoFit/>
          </a:bodyPr>
          <a:lstStyle/>
          <a:p>
            <a:pPr>
              <a:lnSpc>
                <a:spcPts val="7000"/>
              </a:lnSpc>
            </a:pPr>
            <a:r>
              <a:rPr lang="en-US" sz="5000" dirty="0">
                <a:solidFill>
                  <a:srgbClr val="FC8183"/>
                </a:solidFill>
                <a:latin typeface="Cabin Sketch"/>
                <a:sym typeface="Cabin Sketch"/>
              </a:rPr>
              <a:t>What to keep in mind</a:t>
            </a:r>
            <a:endParaRPr lang="en-US" dirty="0"/>
          </a:p>
        </p:txBody>
      </p:sp>
      <p:sp>
        <p:nvSpPr>
          <p:cNvPr id="7" name="TextBox 7">
            <a:extLst>
              <a:ext uri="{FF2B5EF4-FFF2-40B4-BE49-F238E27FC236}">
                <a16:creationId xmlns:a16="http://schemas.microsoft.com/office/drawing/2014/main" id="{1F42047D-27DB-87F7-8764-CD9345EC665C}"/>
              </a:ext>
            </a:extLst>
          </p:cNvPr>
          <p:cNvSpPr txBox="1"/>
          <p:nvPr/>
        </p:nvSpPr>
        <p:spPr>
          <a:xfrm>
            <a:off x="10089874" y="5122999"/>
            <a:ext cx="7517782" cy="873124"/>
          </a:xfrm>
          <a:prstGeom prst="rect">
            <a:avLst/>
          </a:prstGeom>
        </p:spPr>
        <p:txBody>
          <a:bodyPr wrap="square" lIns="0" tIns="0" rIns="0" bIns="0" rtlCol="0" anchor="t">
            <a:spAutoFit/>
          </a:bodyPr>
          <a:lstStyle/>
          <a:p>
            <a:pPr>
              <a:lnSpc>
                <a:spcPts val="7000"/>
              </a:lnSpc>
            </a:pPr>
            <a:r>
              <a:rPr lang="en-US" sz="5000" dirty="0">
                <a:solidFill>
                  <a:srgbClr val="AAEBD7"/>
                </a:solidFill>
                <a:latin typeface="Cabin Sketch"/>
                <a:sym typeface="Cabin Sketch"/>
              </a:rPr>
              <a:t>What to look for</a:t>
            </a:r>
            <a:endParaRPr lang="en-US" dirty="0"/>
          </a:p>
        </p:txBody>
      </p:sp>
      <p:sp>
        <p:nvSpPr>
          <p:cNvPr id="8" name="TextBox 8">
            <a:extLst>
              <a:ext uri="{FF2B5EF4-FFF2-40B4-BE49-F238E27FC236}">
                <a16:creationId xmlns:a16="http://schemas.microsoft.com/office/drawing/2014/main" id="{9BFE0E2B-23D0-975C-3547-E12F3F25A2B2}"/>
              </a:ext>
            </a:extLst>
          </p:cNvPr>
          <p:cNvSpPr txBox="1"/>
          <p:nvPr/>
        </p:nvSpPr>
        <p:spPr>
          <a:xfrm>
            <a:off x="10089874" y="6491422"/>
            <a:ext cx="7517782" cy="873124"/>
          </a:xfrm>
          <a:prstGeom prst="rect">
            <a:avLst/>
          </a:prstGeom>
        </p:spPr>
        <p:txBody>
          <a:bodyPr wrap="square" lIns="0" tIns="0" rIns="0" bIns="0" rtlCol="0" anchor="t">
            <a:spAutoFit/>
          </a:bodyPr>
          <a:lstStyle/>
          <a:p>
            <a:pPr>
              <a:lnSpc>
                <a:spcPts val="7000"/>
              </a:lnSpc>
            </a:pPr>
            <a:r>
              <a:rPr lang="en-US" sz="5000" dirty="0">
                <a:solidFill>
                  <a:srgbClr val="FCC4E2"/>
                </a:solidFill>
                <a:latin typeface="Cabin Sketch"/>
                <a:sym typeface="Cabin Sketch"/>
              </a:rPr>
              <a:t>Where to look</a:t>
            </a:r>
            <a:endParaRPr lang="en-US" dirty="0"/>
          </a:p>
        </p:txBody>
      </p:sp>
      <p:sp>
        <p:nvSpPr>
          <p:cNvPr id="9" name="TextBox 9">
            <a:extLst>
              <a:ext uri="{FF2B5EF4-FFF2-40B4-BE49-F238E27FC236}">
                <a16:creationId xmlns:a16="http://schemas.microsoft.com/office/drawing/2014/main" id="{A6CEE4BA-61C3-9B7A-390F-A42D6BDCCED4}"/>
              </a:ext>
            </a:extLst>
          </p:cNvPr>
          <p:cNvSpPr txBox="1"/>
          <p:nvPr/>
        </p:nvSpPr>
        <p:spPr>
          <a:xfrm>
            <a:off x="10089874" y="7992174"/>
            <a:ext cx="7517782" cy="862544"/>
          </a:xfrm>
          <a:prstGeom prst="rect">
            <a:avLst/>
          </a:prstGeom>
        </p:spPr>
        <p:txBody>
          <a:bodyPr wrap="square" lIns="0" tIns="0" rIns="0" bIns="0" rtlCol="0" anchor="t">
            <a:spAutoFit/>
          </a:bodyPr>
          <a:lstStyle/>
          <a:p>
            <a:pPr>
              <a:lnSpc>
                <a:spcPts val="7000"/>
              </a:lnSpc>
            </a:pPr>
            <a:r>
              <a:rPr lang="en-US" sz="5000" dirty="0">
                <a:solidFill>
                  <a:srgbClr val="FEF5A6"/>
                </a:solidFill>
                <a:latin typeface="Cabin Sketch"/>
                <a:sym typeface="Cabin Sketch"/>
              </a:rPr>
              <a:t>How to remediate/harden</a:t>
            </a:r>
            <a:endParaRPr lang="en-US" dirty="0"/>
          </a:p>
        </p:txBody>
      </p:sp>
      <p:sp>
        <p:nvSpPr>
          <p:cNvPr id="14" name="TextBox 13">
            <a:extLst>
              <a:ext uri="{FF2B5EF4-FFF2-40B4-BE49-F238E27FC236}">
                <a16:creationId xmlns:a16="http://schemas.microsoft.com/office/drawing/2014/main" id="{616A4C1A-2054-8FD9-AEEA-41D472DC504A}"/>
              </a:ext>
            </a:extLst>
          </p:cNvPr>
          <p:cNvSpPr txBox="1"/>
          <p:nvPr/>
        </p:nvSpPr>
        <p:spPr>
          <a:xfrm>
            <a:off x="549965" y="4550466"/>
            <a:ext cx="8574156" cy="3785652"/>
          </a:xfrm>
          <a:custGeom>
            <a:avLst/>
            <a:gdLst>
              <a:gd name="connsiteX0" fmla="*/ 0 w 8574156"/>
              <a:gd name="connsiteY0" fmla="*/ 0 h 3785652"/>
              <a:gd name="connsiteX1" fmla="*/ 485869 w 8574156"/>
              <a:gd name="connsiteY1" fmla="*/ 0 h 3785652"/>
              <a:gd name="connsiteX2" fmla="*/ 885996 w 8574156"/>
              <a:gd name="connsiteY2" fmla="*/ 0 h 3785652"/>
              <a:gd name="connsiteX3" fmla="*/ 1286123 w 8574156"/>
              <a:gd name="connsiteY3" fmla="*/ 0 h 3785652"/>
              <a:gd name="connsiteX4" fmla="*/ 1600509 w 8574156"/>
              <a:gd name="connsiteY4" fmla="*/ 0 h 3785652"/>
              <a:gd name="connsiteX5" fmla="*/ 1914895 w 8574156"/>
              <a:gd name="connsiteY5" fmla="*/ 0 h 3785652"/>
              <a:gd name="connsiteX6" fmla="*/ 2229281 w 8574156"/>
              <a:gd name="connsiteY6" fmla="*/ 0 h 3785652"/>
              <a:gd name="connsiteX7" fmla="*/ 2886633 w 8574156"/>
              <a:gd name="connsiteY7" fmla="*/ 0 h 3785652"/>
              <a:gd name="connsiteX8" fmla="*/ 3201018 w 8574156"/>
              <a:gd name="connsiteY8" fmla="*/ 0 h 3785652"/>
              <a:gd name="connsiteX9" fmla="*/ 3601146 w 8574156"/>
              <a:gd name="connsiteY9" fmla="*/ 0 h 3785652"/>
              <a:gd name="connsiteX10" fmla="*/ 4001273 w 8574156"/>
              <a:gd name="connsiteY10" fmla="*/ 0 h 3785652"/>
              <a:gd name="connsiteX11" fmla="*/ 4744366 w 8574156"/>
              <a:gd name="connsiteY11" fmla="*/ 0 h 3785652"/>
              <a:gd name="connsiteX12" fmla="*/ 5058752 w 8574156"/>
              <a:gd name="connsiteY12" fmla="*/ 0 h 3785652"/>
              <a:gd name="connsiteX13" fmla="*/ 5373138 w 8574156"/>
              <a:gd name="connsiteY13" fmla="*/ 0 h 3785652"/>
              <a:gd name="connsiteX14" fmla="*/ 6116231 w 8574156"/>
              <a:gd name="connsiteY14" fmla="*/ 0 h 3785652"/>
              <a:gd name="connsiteX15" fmla="*/ 6516359 w 8574156"/>
              <a:gd name="connsiteY15" fmla="*/ 0 h 3785652"/>
              <a:gd name="connsiteX16" fmla="*/ 7002227 w 8574156"/>
              <a:gd name="connsiteY16" fmla="*/ 0 h 3785652"/>
              <a:gd name="connsiteX17" fmla="*/ 7745321 w 8574156"/>
              <a:gd name="connsiteY17" fmla="*/ 0 h 3785652"/>
              <a:gd name="connsiteX18" fmla="*/ 8574156 w 8574156"/>
              <a:gd name="connsiteY18" fmla="*/ 0 h 3785652"/>
              <a:gd name="connsiteX19" fmla="*/ 8574156 w 8574156"/>
              <a:gd name="connsiteY19" fmla="*/ 616520 h 3785652"/>
              <a:gd name="connsiteX20" fmla="*/ 8574156 w 8574156"/>
              <a:gd name="connsiteY20" fmla="*/ 1081615 h 3785652"/>
              <a:gd name="connsiteX21" fmla="*/ 8574156 w 8574156"/>
              <a:gd name="connsiteY21" fmla="*/ 1546709 h 3785652"/>
              <a:gd name="connsiteX22" fmla="*/ 8574156 w 8574156"/>
              <a:gd name="connsiteY22" fmla="*/ 1973947 h 3785652"/>
              <a:gd name="connsiteX23" fmla="*/ 8574156 w 8574156"/>
              <a:gd name="connsiteY23" fmla="*/ 2476898 h 3785652"/>
              <a:gd name="connsiteX24" fmla="*/ 8574156 w 8574156"/>
              <a:gd name="connsiteY24" fmla="*/ 3093418 h 3785652"/>
              <a:gd name="connsiteX25" fmla="*/ 8574156 w 8574156"/>
              <a:gd name="connsiteY25" fmla="*/ 3785652 h 3785652"/>
              <a:gd name="connsiteX26" fmla="*/ 8002546 w 8574156"/>
              <a:gd name="connsiteY26" fmla="*/ 3785652 h 3785652"/>
              <a:gd name="connsiteX27" fmla="*/ 7602418 w 8574156"/>
              <a:gd name="connsiteY27" fmla="*/ 3785652 h 3785652"/>
              <a:gd name="connsiteX28" fmla="*/ 6859325 w 8574156"/>
              <a:gd name="connsiteY28" fmla="*/ 3785652 h 3785652"/>
              <a:gd name="connsiteX29" fmla="*/ 6544939 w 8574156"/>
              <a:gd name="connsiteY29" fmla="*/ 3785652 h 3785652"/>
              <a:gd name="connsiteX30" fmla="*/ 6230553 w 8574156"/>
              <a:gd name="connsiteY30" fmla="*/ 3785652 h 3785652"/>
              <a:gd name="connsiteX31" fmla="*/ 5573201 w 8574156"/>
              <a:gd name="connsiteY31" fmla="*/ 3785652 h 3785652"/>
              <a:gd name="connsiteX32" fmla="*/ 5258816 w 8574156"/>
              <a:gd name="connsiteY32" fmla="*/ 3785652 h 3785652"/>
              <a:gd name="connsiteX33" fmla="*/ 4772947 w 8574156"/>
              <a:gd name="connsiteY33" fmla="*/ 3785652 h 3785652"/>
              <a:gd name="connsiteX34" fmla="*/ 4458561 w 8574156"/>
              <a:gd name="connsiteY34" fmla="*/ 3785652 h 3785652"/>
              <a:gd name="connsiteX35" fmla="*/ 4144175 w 8574156"/>
              <a:gd name="connsiteY35" fmla="*/ 3785652 h 3785652"/>
              <a:gd name="connsiteX36" fmla="*/ 3486823 w 8574156"/>
              <a:gd name="connsiteY36" fmla="*/ 3785652 h 3785652"/>
              <a:gd name="connsiteX37" fmla="*/ 2829471 w 8574156"/>
              <a:gd name="connsiteY37" fmla="*/ 3785652 h 3785652"/>
              <a:gd name="connsiteX38" fmla="*/ 2086378 w 8574156"/>
              <a:gd name="connsiteY38" fmla="*/ 3785652 h 3785652"/>
              <a:gd name="connsiteX39" fmla="*/ 1514768 w 8574156"/>
              <a:gd name="connsiteY39" fmla="*/ 3785652 h 3785652"/>
              <a:gd name="connsiteX40" fmla="*/ 1114640 w 8574156"/>
              <a:gd name="connsiteY40" fmla="*/ 3785652 h 3785652"/>
              <a:gd name="connsiteX41" fmla="*/ 0 w 8574156"/>
              <a:gd name="connsiteY41" fmla="*/ 3785652 h 3785652"/>
              <a:gd name="connsiteX42" fmla="*/ 0 w 8574156"/>
              <a:gd name="connsiteY42" fmla="*/ 3169132 h 3785652"/>
              <a:gd name="connsiteX43" fmla="*/ 0 w 8574156"/>
              <a:gd name="connsiteY43" fmla="*/ 2666181 h 3785652"/>
              <a:gd name="connsiteX44" fmla="*/ 0 w 8574156"/>
              <a:gd name="connsiteY44" fmla="*/ 2201086 h 3785652"/>
              <a:gd name="connsiteX45" fmla="*/ 0 w 8574156"/>
              <a:gd name="connsiteY45" fmla="*/ 1698135 h 3785652"/>
              <a:gd name="connsiteX46" fmla="*/ 0 w 8574156"/>
              <a:gd name="connsiteY46" fmla="*/ 1270897 h 3785652"/>
              <a:gd name="connsiteX47" fmla="*/ 0 w 8574156"/>
              <a:gd name="connsiteY47" fmla="*/ 654377 h 3785652"/>
              <a:gd name="connsiteX48" fmla="*/ 0 w 8574156"/>
              <a:gd name="connsiteY48" fmla="*/ 0 h 378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574156" h="3785652" extrusionOk="0">
                <a:moveTo>
                  <a:pt x="0" y="0"/>
                </a:moveTo>
                <a:cubicBezTo>
                  <a:pt x="159301" y="-47610"/>
                  <a:pt x="256725" y="18063"/>
                  <a:pt x="485869" y="0"/>
                </a:cubicBezTo>
                <a:cubicBezTo>
                  <a:pt x="715013" y="-18063"/>
                  <a:pt x="803885" y="40292"/>
                  <a:pt x="885996" y="0"/>
                </a:cubicBezTo>
                <a:cubicBezTo>
                  <a:pt x="968107" y="-40292"/>
                  <a:pt x="1156051" y="27020"/>
                  <a:pt x="1286123" y="0"/>
                </a:cubicBezTo>
                <a:cubicBezTo>
                  <a:pt x="1416195" y="-27020"/>
                  <a:pt x="1531489" y="24227"/>
                  <a:pt x="1600509" y="0"/>
                </a:cubicBezTo>
                <a:cubicBezTo>
                  <a:pt x="1669529" y="-24227"/>
                  <a:pt x="1770422" y="1592"/>
                  <a:pt x="1914895" y="0"/>
                </a:cubicBezTo>
                <a:cubicBezTo>
                  <a:pt x="2059368" y="-1592"/>
                  <a:pt x="2086617" y="34156"/>
                  <a:pt x="2229281" y="0"/>
                </a:cubicBezTo>
                <a:cubicBezTo>
                  <a:pt x="2371945" y="-34156"/>
                  <a:pt x="2631040" y="28861"/>
                  <a:pt x="2886633" y="0"/>
                </a:cubicBezTo>
                <a:cubicBezTo>
                  <a:pt x="3142226" y="-28861"/>
                  <a:pt x="3099521" y="15665"/>
                  <a:pt x="3201018" y="0"/>
                </a:cubicBezTo>
                <a:cubicBezTo>
                  <a:pt x="3302516" y="-15665"/>
                  <a:pt x="3489323" y="2877"/>
                  <a:pt x="3601146" y="0"/>
                </a:cubicBezTo>
                <a:cubicBezTo>
                  <a:pt x="3712969" y="-2877"/>
                  <a:pt x="3802126" y="11666"/>
                  <a:pt x="4001273" y="0"/>
                </a:cubicBezTo>
                <a:cubicBezTo>
                  <a:pt x="4200420" y="-11666"/>
                  <a:pt x="4402825" y="56410"/>
                  <a:pt x="4744366" y="0"/>
                </a:cubicBezTo>
                <a:cubicBezTo>
                  <a:pt x="5085907" y="-56410"/>
                  <a:pt x="4911620" y="15721"/>
                  <a:pt x="5058752" y="0"/>
                </a:cubicBezTo>
                <a:cubicBezTo>
                  <a:pt x="5205884" y="-15721"/>
                  <a:pt x="5300284" y="33825"/>
                  <a:pt x="5373138" y="0"/>
                </a:cubicBezTo>
                <a:cubicBezTo>
                  <a:pt x="5445992" y="-33825"/>
                  <a:pt x="5853726" y="4089"/>
                  <a:pt x="6116231" y="0"/>
                </a:cubicBezTo>
                <a:cubicBezTo>
                  <a:pt x="6378736" y="-4089"/>
                  <a:pt x="6323331" y="21288"/>
                  <a:pt x="6516359" y="0"/>
                </a:cubicBezTo>
                <a:cubicBezTo>
                  <a:pt x="6709387" y="-21288"/>
                  <a:pt x="6851148" y="13131"/>
                  <a:pt x="7002227" y="0"/>
                </a:cubicBezTo>
                <a:cubicBezTo>
                  <a:pt x="7153306" y="-13131"/>
                  <a:pt x="7522879" y="13799"/>
                  <a:pt x="7745321" y="0"/>
                </a:cubicBezTo>
                <a:cubicBezTo>
                  <a:pt x="7967763" y="-13799"/>
                  <a:pt x="8196798" y="26401"/>
                  <a:pt x="8574156" y="0"/>
                </a:cubicBezTo>
                <a:cubicBezTo>
                  <a:pt x="8638223" y="162301"/>
                  <a:pt x="8502232" y="414257"/>
                  <a:pt x="8574156" y="616520"/>
                </a:cubicBezTo>
                <a:cubicBezTo>
                  <a:pt x="8646080" y="818783"/>
                  <a:pt x="8531092" y="859830"/>
                  <a:pt x="8574156" y="1081615"/>
                </a:cubicBezTo>
                <a:cubicBezTo>
                  <a:pt x="8617220" y="1303401"/>
                  <a:pt x="8565667" y="1333795"/>
                  <a:pt x="8574156" y="1546709"/>
                </a:cubicBezTo>
                <a:cubicBezTo>
                  <a:pt x="8582645" y="1759623"/>
                  <a:pt x="8543526" y="1815864"/>
                  <a:pt x="8574156" y="1973947"/>
                </a:cubicBezTo>
                <a:cubicBezTo>
                  <a:pt x="8604786" y="2132030"/>
                  <a:pt x="8548610" y="2331609"/>
                  <a:pt x="8574156" y="2476898"/>
                </a:cubicBezTo>
                <a:cubicBezTo>
                  <a:pt x="8599702" y="2622187"/>
                  <a:pt x="8542672" y="2895894"/>
                  <a:pt x="8574156" y="3093418"/>
                </a:cubicBezTo>
                <a:cubicBezTo>
                  <a:pt x="8605640" y="3290942"/>
                  <a:pt x="8492740" y="3457943"/>
                  <a:pt x="8574156" y="3785652"/>
                </a:cubicBezTo>
                <a:cubicBezTo>
                  <a:pt x="8350167" y="3793041"/>
                  <a:pt x="8141103" y="3770019"/>
                  <a:pt x="8002546" y="3785652"/>
                </a:cubicBezTo>
                <a:cubicBezTo>
                  <a:pt x="7863989" y="3801285"/>
                  <a:pt x="7709118" y="3776065"/>
                  <a:pt x="7602418" y="3785652"/>
                </a:cubicBezTo>
                <a:cubicBezTo>
                  <a:pt x="7495718" y="3795239"/>
                  <a:pt x="7183532" y="3699002"/>
                  <a:pt x="6859325" y="3785652"/>
                </a:cubicBezTo>
                <a:cubicBezTo>
                  <a:pt x="6535118" y="3872302"/>
                  <a:pt x="6650991" y="3783831"/>
                  <a:pt x="6544939" y="3785652"/>
                </a:cubicBezTo>
                <a:cubicBezTo>
                  <a:pt x="6438887" y="3787473"/>
                  <a:pt x="6330878" y="3750537"/>
                  <a:pt x="6230553" y="3785652"/>
                </a:cubicBezTo>
                <a:cubicBezTo>
                  <a:pt x="6130228" y="3820767"/>
                  <a:pt x="5742707" y="3714340"/>
                  <a:pt x="5573201" y="3785652"/>
                </a:cubicBezTo>
                <a:cubicBezTo>
                  <a:pt x="5403695" y="3856964"/>
                  <a:pt x="5405386" y="3748610"/>
                  <a:pt x="5258816" y="3785652"/>
                </a:cubicBezTo>
                <a:cubicBezTo>
                  <a:pt x="5112246" y="3822694"/>
                  <a:pt x="5007387" y="3783911"/>
                  <a:pt x="4772947" y="3785652"/>
                </a:cubicBezTo>
                <a:cubicBezTo>
                  <a:pt x="4538507" y="3787393"/>
                  <a:pt x="4568410" y="3782559"/>
                  <a:pt x="4458561" y="3785652"/>
                </a:cubicBezTo>
                <a:cubicBezTo>
                  <a:pt x="4348712" y="3788745"/>
                  <a:pt x="4287698" y="3772887"/>
                  <a:pt x="4144175" y="3785652"/>
                </a:cubicBezTo>
                <a:cubicBezTo>
                  <a:pt x="4000652" y="3798417"/>
                  <a:pt x="3694320" y="3749468"/>
                  <a:pt x="3486823" y="3785652"/>
                </a:cubicBezTo>
                <a:cubicBezTo>
                  <a:pt x="3279326" y="3821836"/>
                  <a:pt x="3068019" y="3782589"/>
                  <a:pt x="2829471" y="3785652"/>
                </a:cubicBezTo>
                <a:cubicBezTo>
                  <a:pt x="2590923" y="3788715"/>
                  <a:pt x="2242559" y="3764524"/>
                  <a:pt x="2086378" y="3785652"/>
                </a:cubicBezTo>
                <a:cubicBezTo>
                  <a:pt x="1930197" y="3806780"/>
                  <a:pt x="1768732" y="3762463"/>
                  <a:pt x="1514768" y="3785652"/>
                </a:cubicBezTo>
                <a:cubicBezTo>
                  <a:pt x="1260804" y="3808841"/>
                  <a:pt x="1243176" y="3737639"/>
                  <a:pt x="1114640" y="3785652"/>
                </a:cubicBezTo>
                <a:cubicBezTo>
                  <a:pt x="986104" y="3833665"/>
                  <a:pt x="242388" y="3731302"/>
                  <a:pt x="0" y="3785652"/>
                </a:cubicBezTo>
                <a:cubicBezTo>
                  <a:pt x="-25274" y="3660704"/>
                  <a:pt x="68929" y="3321797"/>
                  <a:pt x="0" y="3169132"/>
                </a:cubicBezTo>
                <a:cubicBezTo>
                  <a:pt x="-68929" y="3016467"/>
                  <a:pt x="1153" y="2894663"/>
                  <a:pt x="0" y="2666181"/>
                </a:cubicBezTo>
                <a:cubicBezTo>
                  <a:pt x="-1153" y="2437699"/>
                  <a:pt x="36495" y="2430236"/>
                  <a:pt x="0" y="2201086"/>
                </a:cubicBezTo>
                <a:cubicBezTo>
                  <a:pt x="-36495" y="1971936"/>
                  <a:pt x="21098" y="1945381"/>
                  <a:pt x="0" y="1698135"/>
                </a:cubicBezTo>
                <a:cubicBezTo>
                  <a:pt x="-21098" y="1450889"/>
                  <a:pt x="13183" y="1476753"/>
                  <a:pt x="0" y="1270897"/>
                </a:cubicBezTo>
                <a:cubicBezTo>
                  <a:pt x="-13183" y="1065041"/>
                  <a:pt x="52593" y="836450"/>
                  <a:pt x="0" y="654377"/>
                </a:cubicBezTo>
                <a:cubicBezTo>
                  <a:pt x="-52593" y="472304"/>
                  <a:pt x="9568" y="170306"/>
                  <a:pt x="0" y="0"/>
                </a:cubicBezTo>
                <a:close/>
              </a:path>
            </a:pathLst>
          </a:custGeom>
          <a:noFill/>
          <a:ln w="57150">
            <a:solidFill>
              <a:srgbClr val="FFFF00"/>
            </a:solidFill>
            <a:extLst>
              <a:ext uri="{C807C97D-BFC1-408E-A445-0C87EB9F89A2}">
                <ask:lineSketchStyleProps xmlns:ask="http://schemas.microsoft.com/office/drawing/2018/sketchyshapes" sd="3499211612">
                  <a:prstGeom prst="rect">
                    <a:avLst/>
                  </a:prstGeom>
                  <ask:type>
                    <ask:lineSketchScribbl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dirty="0">
                <a:solidFill>
                  <a:schemeClr val="bg1"/>
                </a:solidFill>
                <a:latin typeface="Caveat Brush"/>
              </a:rPr>
              <a:t> </a:t>
            </a:r>
            <a:r>
              <a:rPr lang="en-US" sz="6000" err="1">
                <a:solidFill>
                  <a:schemeClr val="bg1"/>
                </a:solidFill>
                <a:latin typeface="Caveat Brush"/>
              </a:rPr>
              <a:t>CsM</a:t>
            </a:r>
            <a:r>
              <a:rPr lang="en-US" sz="6000" dirty="0">
                <a:solidFill>
                  <a:schemeClr val="bg1"/>
                </a:solidFill>
                <a:latin typeface="Caveat Brush"/>
              </a:rPr>
              <a:t> drives thought processes</a:t>
            </a:r>
            <a:endParaRPr lang="en-US" sz="6000">
              <a:solidFill>
                <a:schemeClr val="bg1"/>
              </a:solidFill>
              <a:latin typeface="Calibri"/>
              <a:ea typeface="Calibri"/>
              <a:cs typeface="Calibri"/>
            </a:endParaRPr>
          </a:p>
          <a:p>
            <a:r>
              <a:rPr lang="en-US" sz="6000" dirty="0">
                <a:solidFill>
                  <a:schemeClr val="bg1"/>
                </a:solidFill>
                <a:latin typeface="Caveat Brush"/>
              </a:rPr>
              <a:t> and decision making that lead</a:t>
            </a:r>
            <a:endParaRPr lang="en-US" sz="6000" dirty="0">
              <a:solidFill>
                <a:schemeClr val="bg1"/>
              </a:solidFill>
              <a:latin typeface="Calibri"/>
              <a:ea typeface="Calibri"/>
              <a:cs typeface="Calibri"/>
            </a:endParaRPr>
          </a:p>
          <a:p>
            <a:r>
              <a:rPr lang="en-US" sz="6000" dirty="0">
                <a:solidFill>
                  <a:schemeClr val="bg1"/>
                </a:solidFill>
                <a:latin typeface="Caveat Brush"/>
              </a:rPr>
              <a:t> to efficient and effective</a:t>
            </a:r>
            <a:endParaRPr lang="en-US" sz="6000" dirty="0">
              <a:solidFill>
                <a:schemeClr val="bg1"/>
              </a:solidFill>
              <a:latin typeface="Calibri"/>
              <a:ea typeface="Calibri"/>
              <a:cs typeface="Calibri"/>
            </a:endParaRPr>
          </a:p>
          <a:p>
            <a:r>
              <a:rPr lang="en-US" sz="6000" dirty="0">
                <a:solidFill>
                  <a:schemeClr val="bg1"/>
                </a:solidFill>
                <a:latin typeface="Caveat Brush"/>
              </a:rPr>
              <a:t> outcomes </a:t>
            </a:r>
            <a:endParaRPr lang="en-US" sz="6000">
              <a:solidFill>
                <a:schemeClr val="bg1"/>
              </a:solidFill>
              <a:ea typeface="Calibri"/>
              <a:cs typeface="Calibri"/>
            </a:endParaRPr>
          </a:p>
        </p:txBody>
      </p:sp>
    </p:spTree>
    <p:extLst>
      <p:ext uri="{BB962C8B-B14F-4D97-AF65-F5344CB8AC3E}">
        <p14:creationId xmlns:p14="http://schemas.microsoft.com/office/powerpoint/2010/main" val="3945421765"/>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70D38F53-2D9F-F4A0-DA23-7336B74DDCC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C4501B9-57A4-6C65-8377-19E90C43272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a:extLst>
              <a:ext uri="{FF2B5EF4-FFF2-40B4-BE49-F238E27FC236}">
                <a16:creationId xmlns:a16="http://schemas.microsoft.com/office/drawing/2014/main" id="{CCF876FB-E713-1632-BA53-AF66884350DE}"/>
              </a:ext>
            </a:extLst>
          </p:cNvPr>
          <p:cNvSpPr/>
          <p:nvPr/>
        </p:nvSpPr>
        <p:spPr>
          <a:xfrm>
            <a:off x="1061830" y="3000920"/>
            <a:ext cx="5109688" cy="6172282"/>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6E650570-9F3C-5A9C-D998-CD1BF0AA2B64}"/>
              </a:ext>
            </a:extLst>
          </p:cNvPr>
          <p:cNvSpPr/>
          <p:nvPr/>
        </p:nvSpPr>
        <p:spPr>
          <a:xfrm>
            <a:off x="6618924" y="3000920"/>
            <a:ext cx="5142818" cy="6172282"/>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289F1D37-59C5-DA10-4281-8EF753E030E8}"/>
              </a:ext>
            </a:extLst>
          </p:cNvPr>
          <p:cNvSpPr/>
          <p:nvPr/>
        </p:nvSpPr>
        <p:spPr>
          <a:xfrm>
            <a:off x="12116482" y="3000920"/>
            <a:ext cx="5159383" cy="6172282"/>
          </a:xfrm>
          <a:custGeom>
            <a:avLst/>
            <a:gdLst/>
            <a:ahLst/>
            <a:cxnLst/>
            <a:rect l="l" t="t" r="r" b="b"/>
            <a:pathLst>
              <a:path w="5142818" h="4946456">
                <a:moveTo>
                  <a:pt x="0" y="0"/>
                </a:moveTo>
                <a:lnTo>
                  <a:pt x="5142818" y="0"/>
                </a:lnTo>
                <a:lnTo>
                  <a:pt x="5142818" y="4946456"/>
                </a:lnTo>
                <a:lnTo>
                  <a:pt x="0" y="494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65BA29E8-408C-B076-A0DA-E3CBE6CFE086}"/>
              </a:ext>
            </a:extLst>
          </p:cNvPr>
          <p:cNvSpPr txBox="1"/>
          <p:nvPr/>
        </p:nvSpPr>
        <p:spPr>
          <a:xfrm>
            <a:off x="1083503" y="1056861"/>
            <a:ext cx="16187256" cy="1517595"/>
          </a:xfrm>
          <a:prstGeom prst="rect">
            <a:avLst/>
          </a:prstGeom>
        </p:spPr>
        <p:txBody>
          <a:bodyPr wrap="square" lIns="0" tIns="0" rIns="0" bIns="0" rtlCol="0" anchor="t">
            <a:spAutoFit/>
          </a:bodyPr>
          <a:lstStyle/>
          <a:p>
            <a:pPr algn="ctr">
              <a:lnSpc>
                <a:spcPts val="12000"/>
              </a:lnSpc>
            </a:pPr>
            <a:r>
              <a:rPr lang="en-US" sz="9600" spc="96" dirty="0" err="1">
                <a:solidFill>
                  <a:srgbClr val="FFFFFF"/>
                </a:solidFill>
                <a:latin typeface="Cabin Sketch"/>
                <a:sym typeface="Cabin Sketch"/>
              </a:rPr>
              <a:t>CsM</a:t>
            </a:r>
            <a:r>
              <a:rPr lang="en-US" sz="9600" spc="96" dirty="0">
                <a:solidFill>
                  <a:srgbClr val="FFFFFF"/>
                </a:solidFill>
                <a:latin typeface="Cabin Sketch"/>
                <a:sym typeface="Cabin Sketch"/>
              </a:rPr>
              <a:t> Attitudes &amp; Perspectives</a:t>
            </a:r>
            <a:endParaRPr lang="en-US" sz="9600" dirty="0">
              <a:ea typeface="Calibri"/>
              <a:cs typeface="Calibri"/>
            </a:endParaRPr>
          </a:p>
        </p:txBody>
      </p:sp>
      <p:sp>
        <p:nvSpPr>
          <p:cNvPr id="7" name="TextBox 7">
            <a:extLst>
              <a:ext uri="{FF2B5EF4-FFF2-40B4-BE49-F238E27FC236}">
                <a16:creationId xmlns:a16="http://schemas.microsoft.com/office/drawing/2014/main" id="{CD0663E6-95D7-DCBC-71B5-11FE21BA2E49}"/>
              </a:ext>
            </a:extLst>
          </p:cNvPr>
          <p:cNvSpPr txBox="1"/>
          <p:nvPr/>
        </p:nvSpPr>
        <p:spPr>
          <a:xfrm>
            <a:off x="1370341" y="3306941"/>
            <a:ext cx="4360146" cy="1231106"/>
          </a:xfrm>
          <a:prstGeom prst="rect">
            <a:avLst/>
          </a:prstGeom>
        </p:spPr>
        <p:txBody>
          <a:bodyPr wrap="square" lIns="0" tIns="0" rIns="0" bIns="0" rtlCol="0" anchor="t">
            <a:spAutoFit/>
          </a:bodyPr>
          <a:lstStyle/>
          <a:p>
            <a:pPr algn="ctr"/>
            <a:r>
              <a:rPr lang="en-US" sz="4000" dirty="0">
                <a:solidFill>
                  <a:srgbClr val="FCC4E2"/>
                </a:solidFill>
                <a:latin typeface="Cabin Sketch"/>
                <a:sym typeface="Cabin Sketch"/>
              </a:rPr>
              <a:t>Core Cybersecurity Concepts</a:t>
            </a:r>
            <a:endParaRPr lang="en-US" sz="4000">
              <a:ea typeface="Calibri"/>
              <a:cs typeface="Calibri"/>
            </a:endParaRPr>
          </a:p>
        </p:txBody>
      </p:sp>
      <p:sp>
        <p:nvSpPr>
          <p:cNvPr id="8" name="TextBox 8">
            <a:extLst>
              <a:ext uri="{FF2B5EF4-FFF2-40B4-BE49-F238E27FC236}">
                <a16:creationId xmlns:a16="http://schemas.microsoft.com/office/drawing/2014/main" id="{1751BF48-B8AA-E0C0-5511-342BED280670}"/>
              </a:ext>
            </a:extLst>
          </p:cNvPr>
          <p:cNvSpPr txBox="1"/>
          <p:nvPr/>
        </p:nvSpPr>
        <p:spPr>
          <a:xfrm>
            <a:off x="6980492" y="3141289"/>
            <a:ext cx="4343581" cy="961802"/>
          </a:xfrm>
          <a:prstGeom prst="rect">
            <a:avLst/>
          </a:prstGeom>
        </p:spPr>
        <p:txBody>
          <a:bodyPr wrap="square" lIns="0" tIns="0" rIns="0" bIns="0" rtlCol="0" anchor="t">
            <a:spAutoFit/>
          </a:bodyPr>
          <a:lstStyle/>
          <a:p>
            <a:pPr algn="ctr">
              <a:lnSpc>
                <a:spcPts val="8400"/>
              </a:lnSpc>
            </a:pPr>
            <a:r>
              <a:rPr lang="en-US" sz="4000" dirty="0">
                <a:solidFill>
                  <a:srgbClr val="FC8183"/>
                </a:solidFill>
                <a:latin typeface="Cabin Sketch"/>
                <a:ea typeface="Cabin Sketch"/>
                <a:cs typeface="Cabin Sketch"/>
              </a:rPr>
              <a:t>Zero Trust Mindset</a:t>
            </a:r>
          </a:p>
        </p:txBody>
      </p:sp>
      <p:sp>
        <p:nvSpPr>
          <p:cNvPr id="9" name="TextBox 9">
            <a:extLst>
              <a:ext uri="{FF2B5EF4-FFF2-40B4-BE49-F238E27FC236}">
                <a16:creationId xmlns:a16="http://schemas.microsoft.com/office/drawing/2014/main" id="{859051DC-AF3F-556C-D511-DC8D49B0692C}"/>
              </a:ext>
            </a:extLst>
          </p:cNvPr>
          <p:cNvSpPr txBox="1"/>
          <p:nvPr/>
        </p:nvSpPr>
        <p:spPr>
          <a:xfrm>
            <a:off x="12424992" y="3331271"/>
            <a:ext cx="4492668" cy="1231106"/>
          </a:xfrm>
          <a:prstGeom prst="rect">
            <a:avLst/>
          </a:prstGeom>
        </p:spPr>
        <p:txBody>
          <a:bodyPr wrap="square" lIns="0" tIns="0" rIns="0" bIns="0" rtlCol="0" anchor="t">
            <a:spAutoFit/>
          </a:bodyPr>
          <a:lstStyle/>
          <a:p>
            <a:pPr algn="ctr"/>
            <a:r>
              <a:rPr lang="en-US" sz="4000">
                <a:solidFill>
                  <a:srgbClr val="AAEBD7"/>
                </a:solidFill>
                <a:latin typeface="Cabin Sketch"/>
                <a:sym typeface="Cabin Sketch"/>
              </a:rPr>
              <a:t>Principal of Least </a:t>
            </a:r>
            <a:r>
              <a:rPr lang="en-US" sz="4000" dirty="0">
                <a:solidFill>
                  <a:srgbClr val="AAEBD7"/>
                </a:solidFill>
                <a:latin typeface="Cabin Sketch"/>
                <a:sym typeface="Cabin Sketch"/>
              </a:rPr>
              <a:t>Privilege</a:t>
            </a:r>
            <a:endParaRPr lang="en-US" sz="4000" dirty="0">
              <a:ea typeface="Calibri"/>
              <a:cs typeface="Calibri"/>
            </a:endParaRPr>
          </a:p>
        </p:txBody>
      </p:sp>
      <p:sp>
        <p:nvSpPr>
          <p:cNvPr id="10" name="TextBox 10">
            <a:extLst>
              <a:ext uri="{FF2B5EF4-FFF2-40B4-BE49-F238E27FC236}">
                <a16:creationId xmlns:a16="http://schemas.microsoft.com/office/drawing/2014/main" id="{F753B2B8-0DF4-7E44-4C20-C09580CB6642}"/>
              </a:ext>
            </a:extLst>
          </p:cNvPr>
          <p:cNvSpPr txBox="1"/>
          <p:nvPr/>
        </p:nvSpPr>
        <p:spPr>
          <a:xfrm>
            <a:off x="1498322" y="4312375"/>
            <a:ext cx="4213413" cy="6003697"/>
          </a:xfrm>
          <a:prstGeom prst="rect">
            <a:avLst/>
          </a:prstGeom>
        </p:spPr>
        <p:txBody>
          <a:bodyPr wrap="square" lIns="0" tIns="0" rIns="0" bIns="0" rtlCol="0" anchor="t">
            <a:spAutoFit/>
          </a:bodyPr>
          <a:lstStyle/>
          <a:p>
            <a:pPr marL="457200" lvl="3" indent="-457200">
              <a:lnSpc>
                <a:spcPct val="200000"/>
              </a:lnSpc>
              <a:buFont typeface="Arial"/>
              <a:buChar char="•"/>
            </a:pPr>
            <a:r>
              <a:rPr lang="en-US" sz="3000" dirty="0">
                <a:solidFill>
                  <a:srgbClr val="F0F0F0"/>
                </a:solidFill>
                <a:latin typeface="Caveat Brush"/>
                <a:sym typeface="Caveat Brush"/>
              </a:rPr>
              <a:t>CIA triad </a:t>
            </a:r>
            <a:endParaRPr lang="en-US">
              <a:ea typeface="Calibri"/>
              <a:cs typeface="Calibri"/>
            </a:endParaRPr>
          </a:p>
          <a:p>
            <a:pPr marL="457200" lvl="3" indent="-457200">
              <a:lnSpc>
                <a:spcPct val="200000"/>
              </a:lnSpc>
              <a:buFont typeface="Arial"/>
              <a:buChar char="•"/>
            </a:pPr>
            <a:r>
              <a:rPr lang="en-US" sz="3000" dirty="0">
                <a:solidFill>
                  <a:srgbClr val="F0F0F0"/>
                </a:solidFill>
                <a:latin typeface="Caveat Brush"/>
                <a:sym typeface="Caveat Brush"/>
              </a:rPr>
              <a:t>Logging </a:t>
            </a:r>
            <a:endParaRPr lang="en-US" sz="3000" dirty="0">
              <a:solidFill>
                <a:srgbClr val="F0F0F0"/>
              </a:solidFill>
              <a:latin typeface="Caveat Brush"/>
            </a:endParaRPr>
          </a:p>
          <a:p>
            <a:pPr marL="457200" lvl="3" indent="-457200">
              <a:lnSpc>
                <a:spcPct val="200000"/>
              </a:lnSpc>
              <a:buFont typeface="Arial"/>
              <a:buChar char="•"/>
            </a:pPr>
            <a:r>
              <a:rPr lang="en-US" sz="3000" dirty="0">
                <a:solidFill>
                  <a:srgbClr val="F0F0F0"/>
                </a:solidFill>
                <a:latin typeface="Caveat Brush"/>
                <a:sym typeface="Caveat Brush"/>
              </a:rPr>
              <a:t>Access controls</a:t>
            </a:r>
            <a:endParaRPr lang="en-US" sz="3000" dirty="0">
              <a:solidFill>
                <a:srgbClr val="F0F0F0"/>
              </a:solidFill>
              <a:latin typeface="Caveat Brush"/>
            </a:endParaRPr>
          </a:p>
          <a:p>
            <a:pPr marL="457200" lvl="3" indent="-457200">
              <a:lnSpc>
                <a:spcPct val="200000"/>
              </a:lnSpc>
              <a:buFont typeface="Arial"/>
              <a:buChar char="•"/>
            </a:pPr>
            <a:r>
              <a:rPr lang="en-US" sz="3000" dirty="0">
                <a:solidFill>
                  <a:srgbClr val="F0F0F0"/>
                </a:solidFill>
                <a:latin typeface="Caveat Brush"/>
                <a:sym typeface="Caveat Brush"/>
              </a:rPr>
              <a:t>Secure configurations</a:t>
            </a:r>
            <a:endParaRPr lang="en-US" sz="3000" dirty="0">
              <a:solidFill>
                <a:srgbClr val="F0F0F0"/>
              </a:solidFill>
              <a:latin typeface="Caveat Brush"/>
            </a:endParaRPr>
          </a:p>
          <a:p>
            <a:pPr marL="457200" lvl="3" indent="-457200">
              <a:lnSpc>
                <a:spcPct val="200000"/>
              </a:lnSpc>
              <a:buFont typeface="Arial"/>
              <a:buChar char="•"/>
            </a:pPr>
            <a:r>
              <a:rPr lang="en-US" sz="3000" dirty="0">
                <a:solidFill>
                  <a:srgbClr val="F0F0F0"/>
                </a:solidFill>
                <a:latin typeface="Caveat Brush"/>
              </a:rPr>
              <a:t>Etc.</a:t>
            </a:r>
          </a:p>
          <a:p>
            <a:pPr>
              <a:lnSpc>
                <a:spcPct val="200000"/>
              </a:lnSpc>
            </a:pPr>
            <a:endParaRPr lang="en-US" sz="5000" dirty="0">
              <a:solidFill>
                <a:srgbClr val="F0F0F0"/>
              </a:solidFill>
              <a:latin typeface="Caveat Brush"/>
            </a:endParaRPr>
          </a:p>
        </p:txBody>
      </p:sp>
      <p:sp>
        <p:nvSpPr>
          <p:cNvPr id="11" name="TextBox 11">
            <a:extLst>
              <a:ext uri="{FF2B5EF4-FFF2-40B4-BE49-F238E27FC236}">
                <a16:creationId xmlns:a16="http://schemas.microsoft.com/office/drawing/2014/main" id="{99A290FA-010A-41EE-BDB8-E772E81016A3}"/>
              </a:ext>
            </a:extLst>
          </p:cNvPr>
          <p:cNvSpPr txBox="1"/>
          <p:nvPr/>
        </p:nvSpPr>
        <p:spPr>
          <a:xfrm>
            <a:off x="6826865" y="4295810"/>
            <a:ext cx="4528153" cy="923330"/>
          </a:xfrm>
          <a:prstGeom prst="rect">
            <a:avLst/>
          </a:prstGeom>
        </p:spPr>
        <p:txBody>
          <a:bodyPr wrap="square" lIns="0" tIns="0" rIns="0" bIns="0" rtlCol="0" anchor="t">
            <a:spAutoFit/>
          </a:bodyPr>
          <a:lstStyle/>
          <a:p>
            <a:pPr algn="ctr"/>
            <a:r>
              <a:rPr lang="en-US" sz="3000" dirty="0">
                <a:solidFill>
                  <a:srgbClr val="F0F0F0"/>
                </a:solidFill>
                <a:latin typeface="Caveat Brush"/>
              </a:rPr>
              <a:t>Assume everything is untrustworthy until verified</a:t>
            </a:r>
            <a:endParaRPr lang="en-US" sz="3000">
              <a:ea typeface="Calibri"/>
              <a:cs typeface="Calibri"/>
            </a:endParaRPr>
          </a:p>
        </p:txBody>
      </p:sp>
      <p:sp>
        <p:nvSpPr>
          <p:cNvPr id="12" name="TextBox 12">
            <a:extLst>
              <a:ext uri="{FF2B5EF4-FFF2-40B4-BE49-F238E27FC236}">
                <a16:creationId xmlns:a16="http://schemas.microsoft.com/office/drawing/2014/main" id="{132A32E4-03EB-7280-CC40-6D38CB6A00CC}"/>
              </a:ext>
            </a:extLst>
          </p:cNvPr>
          <p:cNvSpPr txBox="1"/>
          <p:nvPr/>
        </p:nvSpPr>
        <p:spPr>
          <a:xfrm>
            <a:off x="12420451" y="4706316"/>
            <a:ext cx="4412197" cy="1384995"/>
          </a:xfrm>
          <a:prstGeom prst="rect">
            <a:avLst/>
          </a:prstGeom>
        </p:spPr>
        <p:txBody>
          <a:bodyPr wrap="square" lIns="0" tIns="0" rIns="0" bIns="0" rtlCol="0" anchor="t">
            <a:spAutoFit/>
          </a:bodyPr>
          <a:lstStyle/>
          <a:p>
            <a:pPr algn="ctr"/>
            <a:r>
              <a:rPr lang="en-US" sz="3000" dirty="0">
                <a:solidFill>
                  <a:srgbClr val="F0F0F0"/>
                </a:solidFill>
                <a:latin typeface="Caveat Brush"/>
                <a:sym typeface="Caveat Brush"/>
              </a:rPr>
              <a:t>ALL entities should have the minimum required permissions necessary</a:t>
            </a:r>
            <a:endParaRPr lang="en-US" sz="3000">
              <a:ea typeface="Calibri"/>
              <a:cs typeface="Calibri"/>
            </a:endParaRPr>
          </a:p>
        </p:txBody>
      </p:sp>
      <p:sp>
        <p:nvSpPr>
          <p:cNvPr id="20" name="TextBox 10">
            <a:extLst>
              <a:ext uri="{FF2B5EF4-FFF2-40B4-BE49-F238E27FC236}">
                <a16:creationId xmlns:a16="http://schemas.microsoft.com/office/drawing/2014/main" id="{3F48ABB9-E9BE-864F-D3C8-FDC495D2CA1D}"/>
              </a:ext>
            </a:extLst>
          </p:cNvPr>
          <p:cNvSpPr txBox="1"/>
          <p:nvPr/>
        </p:nvSpPr>
        <p:spPr>
          <a:xfrm>
            <a:off x="7014538" y="5587896"/>
            <a:ext cx="4279674" cy="2651816"/>
          </a:xfrm>
          <a:prstGeom prst="rect">
            <a:avLst/>
          </a:prstGeom>
        </p:spPr>
        <p:txBody>
          <a:bodyPr wrap="square" lIns="0" tIns="0" rIns="0" bIns="0" rtlCol="0" anchor="t">
            <a:spAutoFit/>
          </a:bodyPr>
          <a:lstStyle/>
          <a:p>
            <a:pPr marL="685800" indent="-685800">
              <a:lnSpc>
                <a:spcPts val="7000"/>
              </a:lnSpc>
              <a:buFont typeface="Arial"/>
              <a:buChar char="•"/>
            </a:pPr>
            <a:r>
              <a:rPr lang="en-US" sz="3000" dirty="0">
                <a:solidFill>
                  <a:srgbClr val="F0F0F0"/>
                </a:solidFill>
                <a:latin typeface="Caveat Brush"/>
                <a:sym typeface="Caveat Brush"/>
              </a:rPr>
              <a:t>Users</a:t>
            </a:r>
            <a:endParaRPr lang="en-US" sz="3000" dirty="0">
              <a:solidFill>
                <a:srgbClr val="000000"/>
              </a:solidFill>
              <a:latin typeface="Calibri"/>
              <a:ea typeface="Calibri"/>
              <a:cs typeface="Calibri"/>
            </a:endParaRPr>
          </a:p>
          <a:p>
            <a:pPr marL="685800" indent="-685800">
              <a:lnSpc>
                <a:spcPts val="7000"/>
              </a:lnSpc>
              <a:buFont typeface="Arial"/>
              <a:buChar char="•"/>
            </a:pPr>
            <a:r>
              <a:rPr lang="en-US" sz="3000" dirty="0">
                <a:solidFill>
                  <a:srgbClr val="F0F0F0"/>
                </a:solidFill>
                <a:latin typeface="Caveat Brush"/>
              </a:rPr>
              <a:t>Devices</a:t>
            </a:r>
          </a:p>
          <a:p>
            <a:pPr marL="685800" indent="-685800">
              <a:lnSpc>
                <a:spcPts val="7000"/>
              </a:lnSpc>
              <a:buFont typeface="Arial"/>
              <a:buChar char="•"/>
            </a:pPr>
            <a:r>
              <a:rPr lang="en-US" sz="3000" dirty="0">
                <a:solidFill>
                  <a:srgbClr val="F0F0F0"/>
                </a:solidFill>
                <a:latin typeface="Caveat Brush"/>
              </a:rPr>
              <a:t>Software</a:t>
            </a:r>
          </a:p>
        </p:txBody>
      </p:sp>
      <p:sp>
        <p:nvSpPr>
          <p:cNvPr id="21" name="TextBox 10">
            <a:extLst>
              <a:ext uri="{FF2B5EF4-FFF2-40B4-BE49-F238E27FC236}">
                <a16:creationId xmlns:a16="http://schemas.microsoft.com/office/drawing/2014/main" id="{01A58F5F-43B4-FAD0-CAE9-F468CDF684FE}"/>
              </a:ext>
            </a:extLst>
          </p:cNvPr>
          <p:cNvSpPr txBox="1"/>
          <p:nvPr/>
        </p:nvSpPr>
        <p:spPr>
          <a:xfrm>
            <a:off x="12565179" y="6263446"/>
            <a:ext cx="4279674" cy="2475934"/>
          </a:xfrm>
          <a:prstGeom prst="rect">
            <a:avLst/>
          </a:prstGeom>
        </p:spPr>
        <p:txBody>
          <a:bodyPr wrap="square" lIns="0" tIns="0" rIns="0" bIns="0" rtlCol="0" anchor="t">
            <a:spAutoFit/>
          </a:bodyPr>
          <a:lstStyle/>
          <a:p>
            <a:r>
              <a:rPr lang="en-US" sz="3000" dirty="0">
                <a:solidFill>
                  <a:srgbClr val="F0F0F0"/>
                </a:solidFill>
                <a:latin typeface="Caveat Brush"/>
              </a:rPr>
              <a:t>Entity Examples:</a:t>
            </a:r>
            <a:endParaRPr lang="en-US"/>
          </a:p>
          <a:p>
            <a:pPr marL="685800" indent="-685800">
              <a:lnSpc>
                <a:spcPct val="150000"/>
              </a:lnSpc>
              <a:buFont typeface="Arial"/>
              <a:buChar char="•"/>
            </a:pPr>
            <a:r>
              <a:rPr lang="en-US" sz="3000" dirty="0">
                <a:solidFill>
                  <a:srgbClr val="F0F0F0"/>
                </a:solidFill>
                <a:latin typeface="Caveat Brush"/>
                <a:sym typeface="Caveat Brush"/>
              </a:rPr>
              <a:t>Users</a:t>
            </a:r>
            <a:endParaRPr lang="en-US" sz="3000" dirty="0">
              <a:solidFill>
                <a:srgbClr val="000000"/>
              </a:solidFill>
              <a:latin typeface="Calibri"/>
              <a:ea typeface="Calibri"/>
              <a:cs typeface="Calibri"/>
            </a:endParaRPr>
          </a:p>
          <a:p>
            <a:pPr marL="685800" indent="-685800">
              <a:lnSpc>
                <a:spcPct val="150000"/>
              </a:lnSpc>
              <a:buFont typeface="Arial"/>
              <a:buChar char="•"/>
            </a:pPr>
            <a:r>
              <a:rPr lang="en-US" sz="3000" dirty="0">
                <a:solidFill>
                  <a:srgbClr val="F0F0F0"/>
                </a:solidFill>
                <a:latin typeface="Caveat Brush"/>
              </a:rPr>
              <a:t>Devices</a:t>
            </a:r>
          </a:p>
          <a:p>
            <a:pPr marL="685800" indent="-685800">
              <a:lnSpc>
                <a:spcPct val="150000"/>
              </a:lnSpc>
              <a:buFont typeface="Arial"/>
              <a:buChar char="•"/>
            </a:pPr>
            <a:r>
              <a:rPr lang="en-US" sz="3000" dirty="0">
                <a:solidFill>
                  <a:srgbClr val="F0F0F0"/>
                </a:solidFill>
                <a:latin typeface="Caveat Brush"/>
              </a:rPr>
              <a:t>Software</a:t>
            </a:r>
          </a:p>
        </p:txBody>
      </p:sp>
    </p:spTree>
    <p:extLst>
      <p:ext uri="{BB962C8B-B14F-4D97-AF65-F5344CB8AC3E}">
        <p14:creationId xmlns:p14="http://schemas.microsoft.com/office/powerpoint/2010/main" val="2708902319"/>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4" name="TextBox 4"/>
          <p:cNvSpPr txBox="1"/>
          <p:nvPr/>
        </p:nvSpPr>
        <p:spPr>
          <a:xfrm>
            <a:off x="769576" y="211207"/>
            <a:ext cx="16158420" cy="1615827"/>
          </a:xfrm>
          <a:prstGeom prst="rect">
            <a:avLst/>
          </a:prstGeom>
        </p:spPr>
        <p:txBody>
          <a:bodyPr lIns="0" tIns="0" rIns="0" bIns="0" rtlCol="0" anchor="t">
            <a:spAutoFit/>
          </a:bodyPr>
          <a:lstStyle/>
          <a:p>
            <a:pPr>
              <a:lnSpc>
                <a:spcPts val="12000"/>
              </a:lnSpc>
            </a:pPr>
            <a:r>
              <a:rPr lang="en-US" sz="12000" spc="96" err="1">
                <a:solidFill>
                  <a:srgbClr val="FFFFFF"/>
                </a:solidFill>
                <a:latin typeface="Cabin Sketch"/>
                <a:ea typeface="Cabin Sketch"/>
                <a:cs typeface="Cabin Sketch"/>
                <a:sym typeface="Cabin Sketch"/>
              </a:rPr>
              <a:t>CsM</a:t>
            </a:r>
            <a:r>
              <a:rPr lang="en-US" sz="12000" spc="96" dirty="0">
                <a:solidFill>
                  <a:srgbClr val="FFFFFF"/>
                </a:solidFill>
                <a:latin typeface="Cabin Sketch"/>
                <a:ea typeface="Cabin Sketch"/>
                <a:cs typeface="Cabin Sketch"/>
                <a:sym typeface="Cabin Sketch"/>
              </a:rPr>
              <a:t> </a:t>
            </a:r>
            <a:r>
              <a:rPr lang="en-US" sz="12000" spc="96">
                <a:solidFill>
                  <a:srgbClr val="FFFFFF"/>
                </a:solidFill>
                <a:latin typeface="Cabin Sketch"/>
                <a:ea typeface="Cabin Sketch"/>
                <a:cs typeface="Cabin Sketch"/>
                <a:sym typeface="Cabin Sketch"/>
              </a:rPr>
              <a:t>Example</a:t>
            </a:r>
            <a:endParaRPr lang="en-US" sz="12000" spc="96" dirty="0">
              <a:solidFill>
                <a:srgbClr val="FFFFFF"/>
              </a:solidFill>
              <a:latin typeface="Cabin Sketch"/>
              <a:ea typeface="Cabin Sketch"/>
              <a:cs typeface="Cabin Sketch"/>
            </a:endParaRPr>
          </a:p>
        </p:txBody>
      </p:sp>
      <p:pic>
        <p:nvPicPr>
          <p:cNvPr id="6" name="Picture 5" descr="A screenshot of a computer&#10;&#10;AI-generated content may be incorrect.">
            <a:extLst>
              <a:ext uri="{FF2B5EF4-FFF2-40B4-BE49-F238E27FC236}">
                <a16:creationId xmlns:a16="http://schemas.microsoft.com/office/drawing/2014/main" id="{06CD6563-CBC0-B14B-B770-8A014910AA1D}"/>
              </a:ext>
            </a:extLst>
          </p:cNvPr>
          <p:cNvPicPr>
            <a:picLocks noChangeAspect="1"/>
          </p:cNvPicPr>
          <p:nvPr/>
        </p:nvPicPr>
        <p:blipFill>
          <a:blip r:embed="rId3"/>
          <a:srcRect l="21538" t="-315" r="-118" b="-250"/>
          <a:stretch/>
        </p:blipFill>
        <p:spPr>
          <a:xfrm>
            <a:off x="3347624" y="3331903"/>
            <a:ext cx="11010060" cy="6666889"/>
          </a:xfrm>
          <a:prstGeom prst="rect">
            <a:avLst/>
          </a:prstGeom>
        </p:spPr>
      </p:pic>
      <p:sp>
        <p:nvSpPr>
          <p:cNvPr id="7" name="TextBox 6">
            <a:extLst>
              <a:ext uri="{FF2B5EF4-FFF2-40B4-BE49-F238E27FC236}">
                <a16:creationId xmlns:a16="http://schemas.microsoft.com/office/drawing/2014/main" id="{2F2BA02E-2E75-75A4-4138-4A8DC12EF991}"/>
              </a:ext>
            </a:extLst>
          </p:cNvPr>
          <p:cNvSpPr txBox="1"/>
          <p:nvPr/>
        </p:nvSpPr>
        <p:spPr>
          <a:xfrm>
            <a:off x="14978269" y="5544377"/>
            <a:ext cx="2792897"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4000" dirty="0">
                <a:solidFill>
                  <a:schemeClr val="accent3">
                    <a:lumMod val="20000"/>
                    <a:lumOff val="80000"/>
                  </a:schemeClr>
                </a:solidFill>
                <a:latin typeface="Caveat Brush"/>
                <a:ea typeface="+mn-lt"/>
                <a:cs typeface="+mn-lt"/>
              </a:rPr>
              <a:t>Blog URL</a:t>
            </a:r>
          </a:p>
          <a:p>
            <a:r>
              <a:rPr lang="en-US" sz="2500" dirty="0">
                <a:solidFill>
                  <a:schemeClr val="accent3">
                    <a:lumMod val="20000"/>
                    <a:lumOff val="80000"/>
                  </a:schemeClr>
                </a:solidFill>
                <a:ea typeface="+mn-lt"/>
                <a:cs typeface="+mn-lt"/>
                <a:hlinkClick r:id="rId4">
                  <a:extLst>
                    <a:ext uri="{A12FA001-AC4F-418D-AE19-62706E023703}">
                      <ahyp:hlinkClr xmlns:ahyp="http://schemas.microsoft.com/office/drawing/2018/hyperlinkcolor" val="tx"/>
                    </a:ext>
                  </a:extLst>
                </a:hlinkClick>
              </a:rPr>
              <a:t>https://akshayrohatgi.com/blog/posts/How-To-Win-CyberPatriot/</a:t>
            </a:r>
            <a:endParaRPr lang="en-US">
              <a:solidFill>
                <a:schemeClr val="accent3">
                  <a:lumMod val="20000"/>
                  <a:lumOff val="80000"/>
                </a:schemeClr>
              </a:solidFill>
            </a:endParaRPr>
          </a:p>
        </p:txBody>
      </p:sp>
      <p:sp>
        <p:nvSpPr>
          <p:cNvPr id="8" name="TextBox 7">
            <a:extLst>
              <a:ext uri="{FF2B5EF4-FFF2-40B4-BE49-F238E27FC236}">
                <a16:creationId xmlns:a16="http://schemas.microsoft.com/office/drawing/2014/main" id="{309C529C-0E8A-DFA1-0F02-8C8B032F63A6}"/>
              </a:ext>
            </a:extLst>
          </p:cNvPr>
          <p:cNvSpPr txBox="1"/>
          <p:nvPr/>
        </p:nvSpPr>
        <p:spPr>
          <a:xfrm>
            <a:off x="8418443" y="2579205"/>
            <a:ext cx="700046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accent3">
                    <a:lumMod val="20000"/>
                    <a:lumOff val="80000"/>
                  </a:schemeClr>
                </a:solidFill>
              </a:rPr>
              <a:t>Author: Akshay Rohatgi</a:t>
            </a:r>
            <a:endParaRPr lang="en-US" sz="4000" dirty="0">
              <a:solidFill>
                <a:schemeClr val="accent3">
                  <a:lumMod val="20000"/>
                  <a:lumOff val="80000"/>
                </a:schemeClr>
              </a:solidFill>
              <a:ea typeface="Calibri"/>
              <a:cs typeface="Calibri"/>
            </a:endParaRPr>
          </a:p>
        </p:txBody>
      </p:sp>
      <p:sp>
        <p:nvSpPr>
          <p:cNvPr id="5" name="TextBox 5"/>
          <p:cNvSpPr txBox="1"/>
          <p:nvPr/>
        </p:nvSpPr>
        <p:spPr>
          <a:xfrm rot="-1080000">
            <a:off x="1331688" y="2652017"/>
            <a:ext cx="6036836" cy="1231106"/>
          </a:xfrm>
          <a:prstGeom prst="rect">
            <a:avLst/>
          </a:prstGeom>
        </p:spPr>
        <p:txBody>
          <a:bodyPr wrap="square" lIns="0" tIns="0" rIns="0" bIns="0" rtlCol="0" anchor="t">
            <a:spAutoFit/>
          </a:bodyPr>
          <a:lstStyle/>
          <a:p>
            <a:r>
              <a:rPr lang="en-US" sz="4000" dirty="0">
                <a:solidFill>
                  <a:schemeClr val="accent3">
                    <a:lumMod val="60000"/>
                    <a:lumOff val="40000"/>
                  </a:schemeClr>
                </a:solidFill>
                <a:latin typeface="Cabin Sketch"/>
                <a:sym typeface="Caveat Brush"/>
              </a:rPr>
              <a:t>Written by a Previous </a:t>
            </a:r>
            <a:r>
              <a:rPr lang="en-US" sz="4000" err="1">
                <a:solidFill>
                  <a:schemeClr val="accent3">
                    <a:lumMod val="60000"/>
                    <a:lumOff val="40000"/>
                  </a:schemeClr>
                </a:solidFill>
                <a:latin typeface="Cabin Sketch"/>
                <a:sym typeface="Caveat Brush"/>
              </a:rPr>
              <a:t>CyberPatriot</a:t>
            </a:r>
            <a:r>
              <a:rPr lang="en-US" sz="4000" dirty="0">
                <a:solidFill>
                  <a:schemeClr val="accent3">
                    <a:lumMod val="60000"/>
                    <a:lumOff val="40000"/>
                  </a:schemeClr>
                </a:solidFill>
                <a:latin typeface="Cabin Sketch"/>
                <a:sym typeface="Caveat Brush"/>
              </a:rPr>
              <a:t> Competitor!</a:t>
            </a:r>
            <a:endParaRPr lang="en-US" sz="4000">
              <a:solidFill>
                <a:schemeClr val="accent3">
                  <a:lumMod val="60000"/>
                  <a:lumOff val="40000"/>
                </a:schemeClr>
              </a:solidFill>
              <a:ea typeface="Calibri"/>
              <a:cs typeface="Calibri"/>
            </a:endParaRPr>
          </a:p>
        </p:txBody>
      </p:sp>
      <p:sp>
        <p:nvSpPr>
          <p:cNvPr id="10" name="TextBox 9">
            <a:extLst>
              <a:ext uri="{FF2B5EF4-FFF2-40B4-BE49-F238E27FC236}">
                <a16:creationId xmlns:a16="http://schemas.microsoft.com/office/drawing/2014/main" id="{8E17C6F1-2BEA-551B-5B46-F17B8F9924AA}"/>
              </a:ext>
            </a:extLst>
          </p:cNvPr>
          <p:cNvSpPr txBox="1"/>
          <p:nvPr/>
        </p:nvSpPr>
        <p:spPr>
          <a:xfrm>
            <a:off x="10901675" y="204346"/>
            <a:ext cx="627157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600" dirty="0">
                <a:solidFill>
                  <a:schemeClr val="bg1"/>
                </a:solidFill>
                <a:latin typeface="Caveat Brush"/>
                <a:ea typeface="Calibri"/>
                <a:cs typeface="Calibri"/>
              </a:rPr>
              <a:t>Blog: Logging</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a:extLst>
            <a:ext uri="{FF2B5EF4-FFF2-40B4-BE49-F238E27FC236}">
              <a16:creationId xmlns:a16="http://schemas.microsoft.com/office/drawing/2014/main" id="{9CA31723-CE19-4E20-F572-D5B378206A9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D7FBAC1-5F7E-5478-D462-8E7F55B51A7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a:extLst>
              <a:ext uri="{FF2B5EF4-FFF2-40B4-BE49-F238E27FC236}">
                <a16:creationId xmlns:a16="http://schemas.microsoft.com/office/drawing/2014/main" id="{C2B8B4E3-5DBF-D30F-A706-2724F3F553B4}"/>
              </a:ext>
            </a:extLst>
          </p:cNvPr>
          <p:cNvSpPr txBox="1"/>
          <p:nvPr/>
        </p:nvSpPr>
        <p:spPr>
          <a:xfrm>
            <a:off x="2773207" y="1189394"/>
            <a:ext cx="13139257" cy="1619250"/>
          </a:xfrm>
          <a:prstGeom prst="rect">
            <a:avLst/>
          </a:prstGeom>
        </p:spPr>
        <p:txBody>
          <a:bodyPr lIns="0" tIns="0" rIns="0" bIns="0" rtlCol="0" anchor="t">
            <a:spAutoFit/>
          </a:bodyPr>
          <a:lstStyle/>
          <a:p>
            <a:pPr algn="ctr">
              <a:lnSpc>
                <a:spcPts val="12000"/>
              </a:lnSpc>
            </a:pPr>
            <a:r>
              <a:rPr lang="en-US" sz="12000" spc="96" dirty="0">
                <a:solidFill>
                  <a:srgbClr val="FFFFFF"/>
                </a:solidFill>
                <a:latin typeface="Cabin Sketch"/>
                <a:sym typeface="Cabin Sketch"/>
              </a:rPr>
              <a:t>Resources</a:t>
            </a:r>
            <a:endParaRPr lang="en-US" dirty="0"/>
          </a:p>
        </p:txBody>
      </p:sp>
      <p:sp>
        <p:nvSpPr>
          <p:cNvPr id="4" name="TextBox 4">
            <a:extLst>
              <a:ext uri="{FF2B5EF4-FFF2-40B4-BE49-F238E27FC236}">
                <a16:creationId xmlns:a16="http://schemas.microsoft.com/office/drawing/2014/main" id="{C52DE822-DF5A-CC97-82A7-A4DD6B0FD1D8}"/>
              </a:ext>
            </a:extLst>
          </p:cNvPr>
          <p:cNvSpPr txBox="1"/>
          <p:nvPr/>
        </p:nvSpPr>
        <p:spPr>
          <a:xfrm>
            <a:off x="814387" y="3640237"/>
            <a:ext cx="7534113" cy="1538883"/>
          </a:xfrm>
          <a:prstGeom prst="rect">
            <a:avLst/>
          </a:prstGeom>
        </p:spPr>
        <p:txBody>
          <a:bodyPr wrap="square" lIns="0" tIns="0" rIns="0" bIns="0" rtlCol="0" anchor="t">
            <a:spAutoFit/>
          </a:bodyPr>
          <a:lstStyle/>
          <a:p>
            <a:r>
              <a:rPr lang="en-US" sz="5000">
                <a:solidFill>
                  <a:srgbClr val="C1FF72"/>
                </a:solidFill>
                <a:latin typeface="Cabin Sketch"/>
                <a:sym typeface="Cabin Sketch"/>
              </a:rPr>
              <a:t>How To Win </a:t>
            </a:r>
            <a:r>
              <a:rPr lang="en-US" sz="5000" err="1">
                <a:solidFill>
                  <a:srgbClr val="C1FF72"/>
                </a:solidFill>
                <a:latin typeface="Cabin Sketch"/>
                <a:sym typeface="Cabin Sketch"/>
              </a:rPr>
              <a:t>CyberPatriot</a:t>
            </a:r>
            <a:endParaRPr lang="en-US" sz="5000">
              <a:solidFill>
                <a:srgbClr val="000000"/>
              </a:solidFill>
              <a:latin typeface="Calibri"/>
              <a:ea typeface="Calibri"/>
              <a:cs typeface="Calibri"/>
              <a:sym typeface="Cabin Sketch"/>
            </a:endParaRPr>
          </a:p>
          <a:p>
            <a:r>
              <a:rPr lang="en-US" sz="5000" dirty="0">
                <a:solidFill>
                  <a:srgbClr val="C1FF72"/>
                </a:solidFill>
                <a:latin typeface="Cabin Sketch"/>
                <a:ea typeface="Calibri"/>
                <a:cs typeface="Calibri"/>
              </a:rPr>
              <a:t>Blog</a:t>
            </a:r>
          </a:p>
        </p:txBody>
      </p:sp>
      <p:sp>
        <p:nvSpPr>
          <p:cNvPr id="5" name="TextBox 5">
            <a:extLst>
              <a:ext uri="{FF2B5EF4-FFF2-40B4-BE49-F238E27FC236}">
                <a16:creationId xmlns:a16="http://schemas.microsoft.com/office/drawing/2014/main" id="{DA88FD72-D125-0639-31FC-6AA895F221EE}"/>
              </a:ext>
            </a:extLst>
          </p:cNvPr>
          <p:cNvSpPr txBox="1"/>
          <p:nvPr/>
        </p:nvSpPr>
        <p:spPr>
          <a:xfrm>
            <a:off x="9161859" y="4015285"/>
            <a:ext cx="8115300" cy="769441"/>
          </a:xfrm>
          <a:prstGeom prst="rect">
            <a:avLst/>
          </a:prstGeom>
        </p:spPr>
        <p:txBody>
          <a:bodyPr lIns="0" tIns="0" rIns="0" bIns="0" rtlCol="0" anchor="t">
            <a:spAutoFit/>
          </a:bodyPr>
          <a:lstStyle/>
          <a:p>
            <a:r>
              <a:rPr lang="en-US" sz="2500" dirty="0">
                <a:solidFill>
                  <a:srgbClr val="EBF1DE"/>
                </a:solidFill>
                <a:latin typeface="Calibri"/>
                <a:ea typeface="Calibri"/>
                <a:cs typeface="Calibri"/>
                <a:hlinkClick r:id="rId3">
                  <a:extLst>
                    <a:ext uri="{A12FA001-AC4F-418D-AE19-62706E023703}">
                      <ahyp:hlinkClr xmlns:ahyp="http://schemas.microsoft.com/office/drawing/2018/hyperlinkcolor" val="tx"/>
                    </a:ext>
                  </a:extLst>
                </a:hlinkClick>
              </a:rPr>
              <a:t>https</a:t>
            </a:r>
            <a:r>
              <a:rPr lang="en-US" sz="2500" dirty="0">
                <a:solidFill>
                  <a:srgbClr val="EBF1DE"/>
                </a:solidFill>
                <a:latin typeface="Calibri"/>
                <a:ea typeface="Calibri"/>
                <a:cs typeface="Calibri"/>
                <a:sym typeface="Caveat Brush"/>
                <a:hlinkClick r:id="rId3">
                  <a:extLst>
                    <a:ext uri="{A12FA001-AC4F-418D-AE19-62706E023703}">
                      <ahyp:hlinkClr xmlns:ahyp="http://schemas.microsoft.com/office/drawing/2018/hyperlinkcolor" val="tx"/>
                    </a:ext>
                  </a:extLst>
                </a:hlinkClick>
              </a:rPr>
              <a:t>://akshayrohatgi.com/blog/posts/How-To-Win-CyberPatriot/</a:t>
            </a:r>
            <a:endParaRPr lang="en-US"/>
          </a:p>
        </p:txBody>
      </p:sp>
      <p:sp>
        <p:nvSpPr>
          <p:cNvPr id="6" name="TextBox 6">
            <a:extLst>
              <a:ext uri="{FF2B5EF4-FFF2-40B4-BE49-F238E27FC236}">
                <a16:creationId xmlns:a16="http://schemas.microsoft.com/office/drawing/2014/main" id="{3AC0ADE6-EC13-D59A-D58E-71C0B967832A}"/>
              </a:ext>
            </a:extLst>
          </p:cNvPr>
          <p:cNvSpPr txBox="1"/>
          <p:nvPr/>
        </p:nvSpPr>
        <p:spPr>
          <a:xfrm>
            <a:off x="1028700" y="5584925"/>
            <a:ext cx="6730442" cy="1387474"/>
          </a:xfrm>
          <a:prstGeom prst="rect">
            <a:avLst/>
          </a:prstGeom>
        </p:spPr>
        <p:txBody>
          <a:bodyPr lIns="0" tIns="0" rIns="0" bIns="0" rtlCol="0" anchor="t">
            <a:spAutoFit/>
          </a:bodyPr>
          <a:lstStyle/>
          <a:p>
            <a:pPr algn="l">
              <a:lnSpc>
                <a:spcPts val="11200"/>
              </a:lnSpc>
            </a:pPr>
            <a:r>
              <a:rPr lang="en-US" sz="8000" dirty="0">
                <a:solidFill>
                  <a:srgbClr val="FCC4E2"/>
                </a:solidFill>
                <a:latin typeface="Cabin Sketch"/>
                <a:sym typeface="Cabin Sketch"/>
              </a:rPr>
              <a:t>X</a:t>
            </a:r>
            <a:endParaRPr lang="en-US" dirty="0"/>
          </a:p>
        </p:txBody>
      </p:sp>
      <p:sp>
        <p:nvSpPr>
          <p:cNvPr id="7" name="TextBox 7">
            <a:extLst>
              <a:ext uri="{FF2B5EF4-FFF2-40B4-BE49-F238E27FC236}">
                <a16:creationId xmlns:a16="http://schemas.microsoft.com/office/drawing/2014/main" id="{175DFB18-04A9-BCBF-21E9-7F6C50A35FDF}"/>
              </a:ext>
            </a:extLst>
          </p:cNvPr>
          <p:cNvSpPr txBox="1"/>
          <p:nvPr/>
        </p:nvSpPr>
        <p:spPr>
          <a:xfrm>
            <a:off x="9161859" y="5888535"/>
            <a:ext cx="8115300" cy="559384"/>
          </a:xfrm>
          <a:prstGeom prst="rect">
            <a:avLst/>
          </a:prstGeom>
        </p:spPr>
        <p:txBody>
          <a:bodyPr lIns="0" tIns="0" rIns="0" bIns="0" rtlCol="0" anchor="t">
            <a:spAutoFit/>
          </a:bodyPr>
          <a:lstStyle/>
          <a:p>
            <a:pPr algn="just">
              <a:lnSpc>
                <a:spcPts val="4619"/>
              </a:lnSpc>
            </a:pPr>
            <a:r>
              <a:rPr lang="en-US" sz="3250" dirty="0">
                <a:solidFill>
                  <a:srgbClr val="F0F0F0"/>
                </a:solidFill>
                <a:latin typeface="Caveat Brush"/>
                <a:sym typeface="Caveat Brush"/>
              </a:rPr>
              <a:t>X</a:t>
            </a:r>
            <a:endParaRPr lang="en-US" dirty="0"/>
          </a:p>
        </p:txBody>
      </p:sp>
      <p:sp>
        <p:nvSpPr>
          <p:cNvPr id="8" name="TextBox 8">
            <a:extLst>
              <a:ext uri="{FF2B5EF4-FFF2-40B4-BE49-F238E27FC236}">
                <a16:creationId xmlns:a16="http://schemas.microsoft.com/office/drawing/2014/main" id="{ACA10227-1486-4F31-B6A2-76CD1E13698C}"/>
              </a:ext>
            </a:extLst>
          </p:cNvPr>
          <p:cNvSpPr txBox="1"/>
          <p:nvPr/>
        </p:nvSpPr>
        <p:spPr>
          <a:xfrm>
            <a:off x="1028700" y="7591524"/>
            <a:ext cx="6730442" cy="1387474"/>
          </a:xfrm>
          <a:prstGeom prst="rect">
            <a:avLst/>
          </a:prstGeom>
        </p:spPr>
        <p:txBody>
          <a:bodyPr lIns="0" tIns="0" rIns="0" bIns="0" rtlCol="0" anchor="t">
            <a:spAutoFit/>
          </a:bodyPr>
          <a:lstStyle/>
          <a:p>
            <a:pPr algn="l">
              <a:lnSpc>
                <a:spcPts val="11200"/>
              </a:lnSpc>
            </a:pPr>
            <a:r>
              <a:rPr lang="en-US" sz="8000" dirty="0">
                <a:solidFill>
                  <a:srgbClr val="AAEBD7"/>
                </a:solidFill>
                <a:latin typeface="Cabin Sketch"/>
                <a:sym typeface="Cabin Sketch"/>
              </a:rPr>
              <a:t>X</a:t>
            </a:r>
            <a:endParaRPr lang="en-US" dirty="0"/>
          </a:p>
        </p:txBody>
      </p:sp>
      <p:sp>
        <p:nvSpPr>
          <p:cNvPr id="9" name="TextBox 9">
            <a:extLst>
              <a:ext uri="{FF2B5EF4-FFF2-40B4-BE49-F238E27FC236}">
                <a16:creationId xmlns:a16="http://schemas.microsoft.com/office/drawing/2014/main" id="{43CEA4AD-9843-C121-168C-4E827F2460E0}"/>
              </a:ext>
            </a:extLst>
          </p:cNvPr>
          <p:cNvSpPr txBox="1"/>
          <p:nvPr/>
        </p:nvSpPr>
        <p:spPr>
          <a:xfrm>
            <a:off x="9161859" y="7895134"/>
            <a:ext cx="8115300" cy="559384"/>
          </a:xfrm>
          <a:prstGeom prst="rect">
            <a:avLst/>
          </a:prstGeom>
        </p:spPr>
        <p:txBody>
          <a:bodyPr lIns="0" tIns="0" rIns="0" bIns="0" rtlCol="0" anchor="t">
            <a:spAutoFit/>
          </a:bodyPr>
          <a:lstStyle/>
          <a:p>
            <a:pPr algn="just">
              <a:lnSpc>
                <a:spcPts val="4619"/>
              </a:lnSpc>
            </a:pPr>
            <a:r>
              <a:rPr lang="en-US" sz="3250" dirty="0">
                <a:solidFill>
                  <a:srgbClr val="F0F0F0"/>
                </a:solidFill>
                <a:latin typeface="Caveat Brush"/>
                <a:sym typeface="Caveat Brush"/>
              </a:rPr>
              <a:t>X</a:t>
            </a:r>
            <a:endParaRPr lang="en-US" dirty="0"/>
          </a:p>
        </p:txBody>
      </p:sp>
      <p:sp>
        <p:nvSpPr>
          <p:cNvPr id="10" name="Freeform 10">
            <a:extLst>
              <a:ext uri="{FF2B5EF4-FFF2-40B4-BE49-F238E27FC236}">
                <a16:creationId xmlns:a16="http://schemas.microsoft.com/office/drawing/2014/main" id="{1173B228-FE2C-BDEC-E61C-4DEC594044FE}"/>
              </a:ext>
            </a:extLst>
          </p:cNvPr>
          <p:cNvSpPr/>
          <p:nvPr/>
        </p:nvSpPr>
        <p:spPr>
          <a:xfrm>
            <a:off x="14888586" y="-375622"/>
            <a:ext cx="2047756" cy="2808644"/>
          </a:xfrm>
          <a:custGeom>
            <a:avLst/>
            <a:gdLst/>
            <a:ahLst/>
            <a:cxnLst/>
            <a:rect l="l" t="t" r="r" b="b"/>
            <a:pathLst>
              <a:path w="2047756" h="2808644">
                <a:moveTo>
                  <a:pt x="0" y="0"/>
                </a:moveTo>
                <a:lnTo>
                  <a:pt x="2047756" y="0"/>
                </a:lnTo>
                <a:lnTo>
                  <a:pt x="2047756" y="2808644"/>
                </a:lnTo>
                <a:lnTo>
                  <a:pt x="0" y="28086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E97D96D9-E7C4-E1C1-0060-FAF6B420E583}"/>
              </a:ext>
            </a:extLst>
          </p:cNvPr>
          <p:cNvSpPr/>
          <p:nvPr/>
        </p:nvSpPr>
        <p:spPr>
          <a:xfrm>
            <a:off x="1287715" y="718511"/>
            <a:ext cx="2227854" cy="2090132"/>
          </a:xfrm>
          <a:custGeom>
            <a:avLst/>
            <a:gdLst/>
            <a:ahLst/>
            <a:cxnLst/>
            <a:rect l="l" t="t" r="r" b="b"/>
            <a:pathLst>
              <a:path w="2227854" h="2090132">
                <a:moveTo>
                  <a:pt x="0" y="0"/>
                </a:moveTo>
                <a:lnTo>
                  <a:pt x="2227854" y="0"/>
                </a:lnTo>
                <a:lnTo>
                  <a:pt x="2227854" y="2090133"/>
                </a:lnTo>
                <a:lnTo>
                  <a:pt x="0" y="20901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extLst>
      <p:ext uri="{BB962C8B-B14F-4D97-AF65-F5344CB8AC3E}">
        <p14:creationId xmlns:p14="http://schemas.microsoft.com/office/powerpoint/2010/main" val="4156271434"/>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2773207" y="1189394"/>
            <a:ext cx="13139257" cy="1619250"/>
          </a:xfrm>
          <a:prstGeom prst="rect">
            <a:avLst/>
          </a:prstGeom>
        </p:spPr>
        <p:txBody>
          <a:bodyPr lIns="0" tIns="0" rIns="0" bIns="0" rtlCol="0" anchor="t">
            <a:spAutoFit/>
          </a:bodyPr>
          <a:lstStyle/>
          <a:p>
            <a:pPr algn="ctr">
              <a:lnSpc>
                <a:spcPts val="12000"/>
              </a:lnSpc>
            </a:pPr>
            <a:r>
              <a:rPr lang="en-US" sz="12000" spc="96">
                <a:solidFill>
                  <a:srgbClr val="FFFFFF"/>
                </a:solidFill>
                <a:latin typeface="Cabin Sketch"/>
                <a:ea typeface="Cabin Sketch"/>
                <a:cs typeface="Cabin Sketch"/>
                <a:sym typeface="Cabin Sketch"/>
              </a:rPr>
              <a:t>ASSIGNMENTS</a:t>
            </a:r>
          </a:p>
        </p:txBody>
      </p:sp>
      <p:sp>
        <p:nvSpPr>
          <p:cNvPr id="4" name="TextBox 4"/>
          <p:cNvSpPr txBox="1"/>
          <p:nvPr/>
        </p:nvSpPr>
        <p:spPr>
          <a:xfrm>
            <a:off x="1424147" y="3749775"/>
            <a:ext cx="6730442" cy="1193800"/>
          </a:xfrm>
          <a:prstGeom prst="rect">
            <a:avLst/>
          </a:prstGeom>
        </p:spPr>
        <p:txBody>
          <a:bodyPr lIns="0" tIns="0" rIns="0" bIns="0" rtlCol="0" anchor="t">
            <a:spAutoFit/>
          </a:bodyPr>
          <a:lstStyle/>
          <a:p>
            <a:pPr algn="ctr">
              <a:lnSpc>
                <a:spcPts val="9799"/>
              </a:lnSpc>
            </a:pPr>
            <a:r>
              <a:rPr lang="en-US" sz="6999">
                <a:solidFill>
                  <a:srgbClr val="FCC4E2"/>
                </a:solidFill>
                <a:latin typeface="Cabin Sketch"/>
                <a:ea typeface="Cabin Sketch"/>
                <a:cs typeface="Cabin Sketch"/>
                <a:sym typeface="Cabin Sketch"/>
              </a:rPr>
              <a:t>MATHEMATICS</a:t>
            </a:r>
          </a:p>
        </p:txBody>
      </p:sp>
      <p:sp>
        <p:nvSpPr>
          <p:cNvPr id="5" name="TextBox 5"/>
          <p:cNvSpPr txBox="1"/>
          <p:nvPr/>
        </p:nvSpPr>
        <p:spPr>
          <a:xfrm>
            <a:off x="1424147" y="5035650"/>
            <a:ext cx="3125948" cy="441325"/>
          </a:xfrm>
          <a:prstGeom prst="rect">
            <a:avLst/>
          </a:prstGeom>
        </p:spPr>
        <p:txBody>
          <a:bodyPr lIns="0" tIns="0" rIns="0" bIns="0" rtlCol="0" anchor="t">
            <a:spAutoFit/>
          </a:bodyPr>
          <a:lstStyle/>
          <a:p>
            <a:pPr algn="ctr">
              <a:lnSpc>
                <a:spcPts val="3500"/>
              </a:lnSpc>
            </a:pPr>
            <a:r>
              <a:rPr lang="en-US" sz="2500">
                <a:solidFill>
                  <a:srgbClr val="F0F0F0"/>
                </a:solidFill>
                <a:latin typeface="Cabin Sketch"/>
                <a:ea typeface="Cabin Sketch"/>
                <a:cs typeface="Cabin Sketch"/>
                <a:sym typeface="Cabin Sketch"/>
              </a:rPr>
              <a:t>Date Given: 09/11/25</a:t>
            </a:r>
          </a:p>
        </p:txBody>
      </p:sp>
      <p:sp>
        <p:nvSpPr>
          <p:cNvPr id="6" name="TextBox 6"/>
          <p:cNvSpPr txBox="1"/>
          <p:nvPr/>
        </p:nvSpPr>
        <p:spPr>
          <a:xfrm>
            <a:off x="1424147" y="6266082"/>
            <a:ext cx="6730442" cy="2306955"/>
          </a:xfrm>
          <a:prstGeom prst="rect">
            <a:avLst/>
          </a:prstGeom>
        </p:spPr>
        <p:txBody>
          <a:bodyPr lIns="0" tIns="0" rIns="0" bIns="0" rtlCol="0" anchor="t">
            <a:spAutoFit/>
          </a:bodyPr>
          <a:lstStyle/>
          <a:p>
            <a:pPr algn="just">
              <a:lnSpc>
                <a:spcPts val="4619"/>
              </a:lnSpc>
            </a:pPr>
            <a:r>
              <a:rPr lang="en-US" sz="3299">
                <a:solidFill>
                  <a:srgbClr val="F0F0F0"/>
                </a:solidFill>
                <a:latin typeface="Caveat Brush"/>
                <a:ea typeface="Caveat Brush"/>
                <a:cs typeface="Caveat Brush"/>
                <a:sym typeface="Caveat Brush"/>
              </a:rPr>
              <a:t>Lorem ipsum dolor sit amet, consectetur adipiscing elit, sed do eiusmod tempor incididunt ut labore et dolore magna aliqua. Ut enim ad minim veniam.</a:t>
            </a:r>
          </a:p>
        </p:txBody>
      </p:sp>
      <p:sp>
        <p:nvSpPr>
          <p:cNvPr id="7" name="TextBox 7"/>
          <p:cNvSpPr txBox="1"/>
          <p:nvPr/>
        </p:nvSpPr>
        <p:spPr>
          <a:xfrm>
            <a:off x="4789368" y="5035650"/>
            <a:ext cx="3365221" cy="441325"/>
          </a:xfrm>
          <a:prstGeom prst="rect">
            <a:avLst/>
          </a:prstGeom>
        </p:spPr>
        <p:txBody>
          <a:bodyPr lIns="0" tIns="0" rIns="0" bIns="0" rtlCol="0" anchor="t">
            <a:spAutoFit/>
          </a:bodyPr>
          <a:lstStyle/>
          <a:p>
            <a:pPr algn="ctr">
              <a:lnSpc>
                <a:spcPts val="3500"/>
              </a:lnSpc>
            </a:pPr>
            <a:r>
              <a:rPr lang="en-US" sz="2500">
                <a:solidFill>
                  <a:srgbClr val="F0F0F0"/>
                </a:solidFill>
                <a:latin typeface="Cabin Sketch"/>
                <a:ea typeface="Cabin Sketch"/>
                <a:cs typeface="Cabin Sketch"/>
                <a:sym typeface="Cabin Sketch"/>
              </a:rPr>
              <a:t>Deadline: 09/18/25</a:t>
            </a:r>
          </a:p>
        </p:txBody>
      </p:sp>
      <p:sp>
        <p:nvSpPr>
          <p:cNvPr id="8" name="Freeform 8"/>
          <p:cNvSpPr/>
          <p:nvPr/>
        </p:nvSpPr>
        <p:spPr>
          <a:xfrm rot="-5400000">
            <a:off x="6022526" y="5937990"/>
            <a:ext cx="6243317" cy="397302"/>
          </a:xfrm>
          <a:custGeom>
            <a:avLst/>
            <a:gdLst/>
            <a:ahLst/>
            <a:cxnLst/>
            <a:rect l="l" t="t" r="r" b="b"/>
            <a:pathLst>
              <a:path w="6243317" h="397302">
                <a:moveTo>
                  <a:pt x="0" y="0"/>
                </a:moveTo>
                <a:lnTo>
                  <a:pt x="6243317" y="0"/>
                </a:lnTo>
                <a:lnTo>
                  <a:pt x="6243317" y="397302"/>
                </a:lnTo>
                <a:lnTo>
                  <a:pt x="0" y="397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10133411" y="3749775"/>
            <a:ext cx="6730442" cy="1193800"/>
          </a:xfrm>
          <a:prstGeom prst="rect">
            <a:avLst/>
          </a:prstGeom>
        </p:spPr>
        <p:txBody>
          <a:bodyPr lIns="0" tIns="0" rIns="0" bIns="0" rtlCol="0" anchor="t">
            <a:spAutoFit/>
          </a:bodyPr>
          <a:lstStyle/>
          <a:p>
            <a:pPr algn="ctr">
              <a:lnSpc>
                <a:spcPts val="9799"/>
              </a:lnSpc>
            </a:pPr>
            <a:r>
              <a:rPr lang="en-US" sz="6999">
                <a:solidFill>
                  <a:srgbClr val="FEF5A6"/>
                </a:solidFill>
                <a:latin typeface="Cabin Sketch"/>
                <a:ea typeface="Cabin Sketch"/>
                <a:cs typeface="Cabin Sketch"/>
                <a:sym typeface="Cabin Sketch"/>
              </a:rPr>
              <a:t>HISTORY</a:t>
            </a:r>
          </a:p>
        </p:txBody>
      </p:sp>
      <p:sp>
        <p:nvSpPr>
          <p:cNvPr id="10" name="TextBox 10"/>
          <p:cNvSpPr txBox="1"/>
          <p:nvPr/>
        </p:nvSpPr>
        <p:spPr>
          <a:xfrm>
            <a:off x="10133411" y="5035650"/>
            <a:ext cx="3125948" cy="441325"/>
          </a:xfrm>
          <a:prstGeom prst="rect">
            <a:avLst/>
          </a:prstGeom>
        </p:spPr>
        <p:txBody>
          <a:bodyPr lIns="0" tIns="0" rIns="0" bIns="0" rtlCol="0" anchor="t">
            <a:spAutoFit/>
          </a:bodyPr>
          <a:lstStyle/>
          <a:p>
            <a:pPr algn="ctr">
              <a:lnSpc>
                <a:spcPts val="3500"/>
              </a:lnSpc>
            </a:pPr>
            <a:r>
              <a:rPr lang="en-US" sz="2500">
                <a:solidFill>
                  <a:srgbClr val="F0F0F0"/>
                </a:solidFill>
                <a:latin typeface="Cabin Sketch"/>
                <a:ea typeface="Cabin Sketch"/>
                <a:cs typeface="Cabin Sketch"/>
                <a:sym typeface="Cabin Sketch"/>
              </a:rPr>
              <a:t>Date Given: 09/11/25</a:t>
            </a:r>
          </a:p>
        </p:txBody>
      </p:sp>
      <p:sp>
        <p:nvSpPr>
          <p:cNvPr id="11" name="TextBox 11"/>
          <p:cNvSpPr txBox="1"/>
          <p:nvPr/>
        </p:nvSpPr>
        <p:spPr>
          <a:xfrm>
            <a:off x="10133411" y="6266082"/>
            <a:ext cx="6730442" cy="2306955"/>
          </a:xfrm>
          <a:prstGeom prst="rect">
            <a:avLst/>
          </a:prstGeom>
        </p:spPr>
        <p:txBody>
          <a:bodyPr lIns="0" tIns="0" rIns="0" bIns="0" rtlCol="0" anchor="t">
            <a:spAutoFit/>
          </a:bodyPr>
          <a:lstStyle/>
          <a:p>
            <a:pPr algn="just">
              <a:lnSpc>
                <a:spcPts val="4619"/>
              </a:lnSpc>
            </a:pPr>
            <a:r>
              <a:rPr lang="en-US" sz="3299">
                <a:solidFill>
                  <a:srgbClr val="F0F0F0"/>
                </a:solidFill>
                <a:latin typeface="Caveat Brush"/>
                <a:ea typeface="Caveat Brush"/>
                <a:cs typeface="Caveat Brush"/>
                <a:sym typeface="Caveat Brush"/>
              </a:rPr>
              <a:t>Lorem ipsum dolor sit amet, consectetur adipiscing elit, sed do eiusmod tempor incididunt ut labore et dolore magna aliqua. Ut enim ad minim veniam.</a:t>
            </a:r>
          </a:p>
        </p:txBody>
      </p:sp>
      <p:sp>
        <p:nvSpPr>
          <p:cNvPr id="12" name="TextBox 12"/>
          <p:cNvSpPr txBox="1"/>
          <p:nvPr/>
        </p:nvSpPr>
        <p:spPr>
          <a:xfrm>
            <a:off x="13498632" y="5035650"/>
            <a:ext cx="3365221" cy="441325"/>
          </a:xfrm>
          <a:prstGeom prst="rect">
            <a:avLst/>
          </a:prstGeom>
        </p:spPr>
        <p:txBody>
          <a:bodyPr lIns="0" tIns="0" rIns="0" bIns="0" rtlCol="0" anchor="t">
            <a:spAutoFit/>
          </a:bodyPr>
          <a:lstStyle/>
          <a:p>
            <a:pPr algn="ctr">
              <a:lnSpc>
                <a:spcPts val="3500"/>
              </a:lnSpc>
            </a:pPr>
            <a:r>
              <a:rPr lang="en-US" sz="2500">
                <a:solidFill>
                  <a:srgbClr val="F0F0F0"/>
                </a:solidFill>
                <a:latin typeface="Cabin Sketch"/>
                <a:ea typeface="Cabin Sketch"/>
                <a:cs typeface="Cabin Sketch"/>
                <a:sym typeface="Cabin Sketch"/>
              </a:rPr>
              <a:t>Deadline: 09/18/25</a:t>
            </a:r>
          </a:p>
        </p:txBody>
      </p:sp>
      <p:sp>
        <p:nvSpPr>
          <p:cNvPr id="13" name="Freeform 13"/>
          <p:cNvSpPr/>
          <p:nvPr/>
        </p:nvSpPr>
        <p:spPr>
          <a:xfrm>
            <a:off x="1028700" y="979844"/>
            <a:ext cx="2340974" cy="1877656"/>
          </a:xfrm>
          <a:custGeom>
            <a:avLst/>
            <a:gdLst/>
            <a:ahLst/>
            <a:cxnLst/>
            <a:rect l="l" t="t" r="r" b="b"/>
            <a:pathLst>
              <a:path w="2340974" h="1877656">
                <a:moveTo>
                  <a:pt x="0" y="0"/>
                </a:moveTo>
                <a:lnTo>
                  <a:pt x="2340974" y="0"/>
                </a:lnTo>
                <a:lnTo>
                  <a:pt x="2340974" y="1877656"/>
                </a:lnTo>
                <a:lnTo>
                  <a:pt x="0" y="1877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rot="486836">
            <a:off x="15339081" y="742912"/>
            <a:ext cx="1620411" cy="2351520"/>
          </a:xfrm>
          <a:custGeom>
            <a:avLst/>
            <a:gdLst/>
            <a:ahLst/>
            <a:cxnLst/>
            <a:rect l="l" t="t" r="r" b="b"/>
            <a:pathLst>
              <a:path w="1620411" h="2351520">
                <a:moveTo>
                  <a:pt x="0" y="0"/>
                </a:moveTo>
                <a:lnTo>
                  <a:pt x="1620411" y="0"/>
                </a:lnTo>
                <a:lnTo>
                  <a:pt x="1620411" y="2351520"/>
                </a:lnTo>
                <a:lnTo>
                  <a:pt x="0" y="23515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TextBox 3"/>
          <p:cNvSpPr txBox="1"/>
          <p:nvPr/>
        </p:nvSpPr>
        <p:spPr>
          <a:xfrm>
            <a:off x="2773207" y="1189394"/>
            <a:ext cx="13139257" cy="1619250"/>
          </a:xfrm>
          <a:prstGeom prst="rect">
            <a:avLst/>
          </a:prstGeom>
        </p:spPr>
        <p:txBody>
          <a:bodyPr lIns="0" tIns="0" rIns="0" bIns="0" rtlCol="0" anchor="t">
            <a:spAutoFit/>
          </a:bodyPr>
          <a:lstStyle/>
          <a:p>
            <a:pPr algn="ctr">
              <a:lnSpc>
                <a:spcPts val="12000"/>
              </a:lnSpc>
            </a:pPr>
            <a:r>
              <a:rPr lang="en-US" sz="12000" spc="96">
                <a:solidFill>
                  <a:srgbClr val="FFFFFF"/>
                </a:solidFill>
                <a:latin typeface="Cabin Sketch"/>
                <a:ea typeface="Cabin Sketch"/>
                <a:cs typeface="Cabin Sketch"/>
                <a:sym typeface="Cabin Sketch"/>
              </a:rPr>
              <a:t>ASSIGNMENTS</a:t>
            </a:r>
          </a:p>
        </p:txBody>
      </p:sp>
      <p:sp>
        <p:nvSpPr>
          <p:cNvPr id="4" name="TextBox 4"/>
          <p:cNvSpPr txBox="1"/>
          <p:nvPr/>
        </p:nvSpPr>
        <p:spPr>
          <a:xfrm>
            <a:off x="1028700" y="3711675"/>
            <a:ext cx="6730442" cy="1387474"/>
          </a:xfrm>
          <a:prstGeom prst="rect">
            <a:avLst/>
          </a:prstGeom>
        </p:spPr>
        <p:txBody>
          <a:bodyPr lIns="0" tIns="0" rIns="0" bIns="0" rtlCol="0" anchor="t">
            <a:spAutoFit/>
          </a:bodyPr>
          <a:lstStyle/>
          <a:p>
            <a:pPr algn="l">
              <a:lnSpc>
                <a:spcPts val="11200"/>
              </a:lnSpc>
            </a:pPr>
            <a:r>
              <a:rPr lang="en-US" sz="8000">
                <a:solidFill>
                  <a:srgbClr val="C1FF72"/>
                </a:solidFill>
                <a:latin typeface="Cabin Sketch"/>
                <a:ea typeface="Cabin Sketch"/>
                <a:cs typeface="Cabin Sketch"/>
                <a:sym typeface="Cabin Sketch"/>
              </a:rPr>
              <a:t>MATHEMATICS</a:t>
            </a:r>
          </a:p>
        </p:txBody>
      </p:sp>
      <p:sp>
        <p:nvSpPr>
          <p:cNvPr id="5" name="TextBox 5"/>
          <p:cNvSpPr txBox="1"/>
          <p:nvPr/>
        </p:nvSpPr>
        <p:spPr>
          <a:xfrm>
            <a:off x="9144000" y="3854550"/>
            <a:ext cx="8115300" cy="1144905"/>
          </a:xfrm>
          <a:prstGeom prst="rect">
            <a:avLst/>
          </a:prstGeom>
        </p:spPr>
        <p:txBody>
          <a:bodyPr lIns="0" tIns="0" rIns="0" bIns="0" rtlCol="0" anchor="t">
            <a:spAutoFit/>
          </a:bodyPr>
          <a:lstStyle/>
          <a:p>
            <a:pPr algn="just">
              <a:lnSpc>
                <a:spcPts val="4619"/>
              </a:lnSpc>
            </a:pPr>
            <a:r>
              <a:rPr lang="en-US" sz="3299">
                <a:solidFill>
                  <a:srgbClr val="F0F0F0"/>
                </a:solidFill>
                <a:latin typeface="Caveat Brush"/>
                <a:ea typeface="Caveat Brush"/>
                <a:cs typeface="Caveat Brush"/>
                <a:sym typeface="Caveat Brush"/>
              </a:rPr>
              <a:t>Lorem ipsum dolor sit amet, consectetur adipiscing elit, sed do eiusmod tempor incididunt ut labore et dolore.</a:t>
            </a:r>
          </a:p>
        </p:txBody>
      </p:sp>
      <p:sp>
        <p:nvSpPr>
          <p:cNvPr id="6" name="TextBox 6"/>
          <p:cNvSpPr txBox="1"/>
          <p:nvPr/>
        </p:nvSpPr>
        <p:spPr>
          <a:xfrm>
            <a:off x="1028700" y="5584925"/>
            <a:ext cx="6730442" cy="1387474"/>
          </a:xfrm>
          <a:prstGeom prst="rect">
            <a:avLst/>
          </a:prstGeom>
        </p:spPr>
        <p:txBody>
          <a:bodyPr lIns="0" tIns="0" rIns="0" bIns="0" rtlCol="0" anchor="t">
            <a:spAutoFit/>
          </a:bodyPr>
          <a:lstStyle/>
          <a:p>
            <a:pPr algn="l">
              <a:lnSpc>
                <a:spcPts val="11200"/>
              </a:lnSpc>
            </a:pPr>
            <a:r>
              <a:rPr lang="en-US" sz="8000">
                <a:solidFill>
                  <a:srgbClr val="FCC4E2"/>
                </a:solidFill>
                <a:latin typeface="Cabin Sketch"/>
                <a:ea typeface="Cabin Sketch"/>
                <a:cs typeface="Cabin Sketch"/>
                <a:sym typeface="Cabin Sketch"/>
              </a:rPr>
              <a:t>LITERATURE</a:t>
            </a:r>
          </a:p>
        </p:txBody>
      </p:sp>
      <p:sp>
        <p:nvSpPr>
          <p:cNvPr id="7" name="TextBox 7"/>
          <p:cNvSpPr txBox="1"/>
          <p:nvPr/>
        </p:nvSpPr>
        <p:spPr>
          <a:xfrm>
            <a:off x="9144000" y="5727800"/>
            <a:ext cx="8115300" cy="1144905"/>
          </a:xfrm>
          <a:prstGeom prst="rect">
            <a:avLst/>
          </a:prstGeom>
        </p:spPr>
        <p:txBody>
          <a:bodyPr lIns="0" tIns="0" rIns="0" bIns="0" rtlCol="0" anchor="t">
            <a:spAutoFit/>
          </a:bodyPr>
          <a:lstStyle/>
          <a:p>
            <a:pPr algn="just">
              <a:lnSpc>
                <a:spcPts val="4619"/>
              </a:lnSpc>
            </a:pPr>
            <a:r>
              <a:rPr lang="en-US" sz="3299">
                <a:solidFill>
                  <a:srgbClr val="F0F0F0"/>
                </a:solidFill>
                <a:latin typeface="Caveat Brush"/>
                <a:ea typeface="Caveat Brush"/>
                <a:cs typeface="Caveat Brush"/>
                <a:sym typeface="Caveat Brush"/>
              </a:rPr>
              <a:t>Lorem ipsum dolor sit amet, consectetur adipiscing elit, sed do eiusmod tempor incididunt ut labore et dolore.</a:t>
            </a:r>
          </a:p>
        </p:txBody>
      </p:sp>
      <p:sp>
        <p:nvSpPr>
          <p:cNvPr id="8" name="TextBox 8"/>
          <p:cNvSpPr txBox="1"/>
          <p:nvPr/>
        </p:nvSpPr>
        <p:spPr>
          <a:xfrm>
            <a:off x="1028700" y="7591524"/>
            <a:ext cx="6730442" cy="1387474"/>
          </a:xfrm>
          <a:prstGeom prst="rect">
            <a:avLst/>
          </a:prstGeom>
        </p:spPr>
        <p:txBody>
          <a:bodyPr lIns="0" tIns="0" rIns="0" bIns="0" rtlCol="0" anchor="t">
            <a:spAutoFit/>
          </a:bodyPr>
          <a:lstStyle/>
          <a:p>
            <a:pPr algn="l">
              <a:lnSpc>
                <a:spcPts val="11200"/>
              </a:lnSpc>
            </a:pPr>
            <a:r>
              <a:rPr lang="en-US" sz="8000">
                <a:solidFill>
                  <a:srgbClr val="AAEBD7"/>
                </a:solidFill>
                <a:latin typeface="Cabin Sketch"/>
                <a:ea typeface="Cabin Sketch"/>
                <a:cs typeface="Cabin Sketch"/>
                <a:sym typeface="Cabin Sketch"/>
              </a:rPr>
              <a:t>HISTORY</a:t>
            </a:r>
          </a:p>
        </p:txBody>
      </p:sp>
      <p:sp>
        <p:nvSpPr>
          <p:cNvPr id="9" name="TextBox 9"/>
          <p:cNvSpPr txBox="1"/>
          <p:nvPr/>
        </p:nvSpPr>
        <p:spPr>
          <a:xfrm>
            <a:off x="9144000" y="7734399"/>
            <a:ext cx="8115300" cy="1144905"/>
          </a:xfrm>
          <a:prstGeom prst="rect">
            <a:avLst/>
          </a:prstGeom>
        </p:spPr>
        <p:txBody>
          <a:bodyPr lIns="0" tIns="0" rIns="0" bIns="0" rtlCol="0" anchor="t">
            <a:spAutoFit/>
          </a:bodyPr>
          <a:lstStyle/>
          <a:p>
            <a:pPr algn="just">
              <a:lnSpc>
                <a:spcPts val="4619"/>
              </a:lnSpc>
            </a:pPr>
            <a:r>
              <a:rPr lang="en-US" sz="3299">
                <a:solidFill>
                  <a:srgbClr val="F0F0F0"/>
                </a:solidFill>
                <a:latin typeface="Caveat Brush"/>
                <a:ea typeface="Caveat Brush"/>
                <a:cs typeface="Caveat Brush"/>
                <a:sym typeface="Caveat Brush"/>
              </a:rPr>
              <a:t>Lorem ipsum dolor sit amet, consectetur adipiscing elit, sed do eiusmod tempor incididunt ut labore et dolore.</a:t>
            </a:r>
          </a:p>
        </p:txBody>
      </p:sp>
      <p:sp>
        <p:nvSpPr>
          <p:cNvPr id="10" name="Freeform 10"/>
          <p:cNvSpPr/>
          <p:nvPr/>
        </p:nvSpPr>
        <p:spPr>
          <a:xfrm>
            <a:off x="14888586" y="-375622"/>
            <a:ext cx="2047756" cy="2808644"/>
          </a:xfrm>
          <a:custGeom>
            <a:avLst/>
            <a:gdLst/>
            <a:ahLst/>
            <a:cxnLst/>
            <a:rect l="l" t="t" r="r" b="b"/>
            <a:pathLst>
              <a:path w="2047756" h="2808644">
                <a:moveTo>
                  <a:pt x="0" y="0"/>
                </a:moveTo>
                <a:lnTo>
                  <a:pt x="2047756" y="0"/>
                </a:lnTo>
                <a:lnTo>
                  <a:pt x="2047756" y="2808644"/>
                </a:lnTo>
                <a:lnTo>
                  <a:pt x="0" y="2808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1287715" y="718511"/>
            <a:ext cx="2227854" cy="2090132"/>
          </a:xfrm>
          <a:custGeom>
            <a:avLst/>
            <a:gdLst/>
            <a:ahLst/>
            <a:cxnLst/>
            <a:rect l="l" t="t" r="r" b="b"/>
            <a:pathLst>
              <a:path w="2227854" h="2090132">
                <a:moveTo>
                  <a:pt x="0" y="0"/>
                </a:moveTo>
                <a:lnTo>
                  <a:pt x="2227854" y="0"/>
                </a:lnTo>
                <a:lnTo>
                  <a:pt x="2227854" y="2090133"/>
                </a:lnTo>
                <a:lnTo>
                  <a:pt x="0" y="20901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AB5E64D24C1243A23A837A2FDA91D9" ma:contentTypeVersion="11" ma:contentTypeDescription="Create a new document." ma:contentTypeScope="" ma:versionID="a1a4a06a2fd2f0a38e29c6b3c970649f">
  <xsd:schema xmlns:xsd="http://www.w3.org/2001/XMLSchema" xmlns:xs="http://www.w3.org/2001/XMLSchema" xmlns:p="http://schemas.microsoft.com/office/2006/metadata/properties" xmlns:ns2="adebde3b-946f-4e46-ad84-2f60494af7f0" xmlns:ns3="f726f312-b763-4994-be1e-5353e28d77aa" targetNamespace="http://schemas.microsoft.com/office/2006/metadata/properties" ma:root="true" ma:fieldsID="393471c524ff06662b4c85bd353c00df" ns2:_="" ns3:_="">
    <xsd:import namespace="adebde3b-946f-4e46-ad84-2f60494af7f0"/>
    <xsd:import namespace="f726f312-b763-4994-be1e-5353e28d77a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ebde3b-946f-4e46-ad84-2f60494af7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1a01ffc-7703-4b5f-b6e1-c1b8dc2ede79"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26f312-b763-4994-be1e-5353e28d77a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fab3128e-2fbb-496f-9cfc-ea41fbcb85ef}" ma:internalName="TaxCatchAll" ma:showField="CatchAllData" ma:web="f726f312-b763-4994-be1e-5353e28d77a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f726f312-b763-4994-be1e-5353e28d77aa" xsi:nil="true"/>
    <lcf76f155ced4ddcb4097134ff3c332f xmlns="adebde3b-946f-4e46-ad84-2f60494af7f0">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080FC1-63FF-4BBD-9AA6-5D0C66D03A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ebde3b-946f-4e46-ad84-2f60494af7f0"/>
    <ds:schemaRef ds:uri="f726f312-b763-4994-be1e-5353e28d77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CD4CD8-E4CE-4BC6-8D4A-6621194DDE85}">
  <ds:schemaRefs>
    <ds:schemaRef ds:uri="http://schemas.microsoft.com/office/2006/documentManagement/types"/>
    <ds:schemaRef ds:uri="http://schemas.microsoft.com/office/2006/metadata/properties"/>
    <ds:schemaRef ds:uri="http://purl.org/dc/dcmitype/"/>
    <ds:schemaRef ds:uri="adebde3b-946f-4e46-ad84-2f60494af7f0"/>
    <ds:schemaRef ds:uri="http://schemas.openxmlformats.org/package/2006/metadata/core-properties"/>
    <ds:schemaRef ds:uri="http://purl.org/dc/elements/1.1/"/>
    <ds:schemaRef ds:uri="http://purl.org/dc/terms/"/>
    <ds:schemaRef ds:uri="http://schemas.microsoft.com/office/infopath/2007/PartnerControls"/>
    <ds:schemaRef ds:uri="http://www.w3.org/XML/1998/namespace"/>
    <ds:schemaRef ds:uri="f726f312-b763-4994-be1e-5353e28d77aa"/>
  </ds:schemaRefs>
</ds:datastoreItem>
</file>

<file path=customXml/itemProps3.xml><?xml version="1.0" encoding="utf-8"?>
<ds:datastoreItem xmlns:ds="http://schemas.openxmlformats.org/officeDocument/2006/customXml" ds:itemID="{4C387A00-BEE2-4DA0-AF2B-E93545E5C10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371</TotalTime>
  <Words>650</Words>
  <Application>Microsoft Office PowerPoint</Application>
  <PresentationFormat>Custom</PresentationFormat>
  <Paragraphs>110</Paragraphs>
  <Slides>20</Slides>
  <Notes>0</Notes>
  <HiddenSlides>14</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Chalkboard School Assignments</dc:title>
  <cp:lastModifiedBy>Harris, Haleigh</cp:lastModifiedBy>
  <cp:revision>366</cp:revision>
  <dcterms:created xsi:type="dcterms:W3CDTF">2006-08-16T00:00:00Z</dcterms:created>
  <dcterms:modified xsi:type="dcterms:W3CDTF">2025-04-08T01:32:06Z</dcterms:modified>
  <dc:identifier>DAGiwIUIWDs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0x0101001AAB5E64D24C1243A23A837A2FDA91D9</vt:lpwstr>
  </property>
  <property fmtid="{D5CDD505-2E9C-101B-9397-08002B2CF9AE}" pid="3" name="MediaServiceImageTags">
    <vt:lpwstr/>
  </property>
</Properties>
</file>